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5143500" type="screen16x9"/>
  <p:notesSz cx="6858000" cy="9144000"/>
  <p:embeddedFontLst>
    <p:embeddedFont>
      <p:font typeface="Advent Pro" panose="020B0604020202020204" charset="0"/>
      <p:regular r:id="rId31"/>
      <p:bold r:id="rId32"/>
    </p:embeddedFont>
    <p:embeddedFont>
      <p:font typeface="Advent Pro Medium" panose="020B0604020202020204" charset="0"/>
      <p:regular r:id="rId33"/>
      <p:bold r:id="rId34"/>
    </p:embeddedFont>
    <p:embeddedFont>
      <p:font typeface="Bungee" panose="020B0604020202020204" charset="0"/>
      <p:regular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Proxima Nova" panose="020B0604020202020204" charset="0"/>
      <p:regular r:id="rId44"/>
      <p:bold r:id="rId45"/>
      <p:italic r:id="rId46"/>
      <p:boldItalic r:id="rId47"/>
    </p:embeddedFont>
    <p:embeddedFont>
      <p:font typeface="Proxima Nova Semibold" panose="020B0604020202020204" charset="0"/>
      <p:regular r:id="rId48"/>
      <p:bold r:id="rId49"/>
      <p:boldItalic r:id="rId50"/>
    </p:embeddedFont>
    <p:embeddedFont>
      <p:font typeface="Rajdhani Medium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f7eb24518_0_25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f7eb24518_0_25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f7eb2451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f7eb2451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76b33aa4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76b33aa4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76b33aa4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76b33aa4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76b33aa4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c76b33aa4e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76b33aa4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c76b33aa4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76b33aa4e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76b33aa4e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76b33aa4e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76b33aa4e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76b33aa4e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76b33aa4e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76b33aa4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c76b33aa4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76b33aa4e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c76b33aa4e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76b33aa4e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76b33aa4e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76b33aa4e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76b33aa4e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76b33aa4e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c76b33aa4e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76b33aa4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76b33aa4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f8195777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f8195777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f7eb24518_0_25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f7eb24518_0_25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f7eb24518_0_24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f7eb24518_0_24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76b33aa4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76b33aa4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76b33aa4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76b33aa4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76b33aa4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76b33aa4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76b33aa4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76b33aa4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76b33aa4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76b33aa4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76b33aa4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76b33aa4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f7eb245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f7eb245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1225" y="646725"/>
            <a:ext cx="36996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673" y="2245248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2183400" y="2916275"/>
            <a:ext cx="4777200" cy="11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2183400" y="3926475"/>
            <a:ext cx="47772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>
            <a:spLocks noGrp="1"/>
          </p:cNvSpPr>
          <p:nvPr>
            <p:ph type="ctrTitle"/>
          </p:nvPr>
        </p:nvSpPr>
        <p:spPr>
          <a:xfrm>
            <a:off x="2722200" y="1712388"/>
            <a:ext cx="36996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ubTitle" idx="1"/>
          </p:nvPr>
        </p:nvSpPr>
        <p:spPr>
          <a:xfrm>
            <a:off x="2641350" y="2695513"/>
            <a:ext cx="38613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10462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10462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ctrTitle" idx="2"/>
          </p:nvPr>
        </p:nvSpPr>
        <p:spPr>
          <a:xfrm>
            <a:off x="35970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ubTitle" idx="3"/>
          </p:nvPr>
        </p:nvSpPr>
        <p:spPr>
          <a:xfrm>
            <a:off x="35970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ctrTitle" idx="4"/>
          </p:nvPr>
        </p:nvSpPr>
        <p:spPr>
          <a:xfrm>
            <a:off x="61478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ubTitle" idx="5"/>
          </p:nvPr>
        </p:nvSpPr>
        <p:spPr>
          <a:xfrm>
            <a:off x="61478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ctrTitle" idx="6"/>
          </p:nvPr>
        </p:nvSpPr>
        <p:spPr>
          <a:xfrm>
            <a:off x="10462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ubTitle" idx="7"/>
          </p:nvPr>
        </p:nvSpPr>
        <p:spPr>
          <a:xfrm>
            <a:off x="10462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ctrTitle" idx="8"/>
          </p:nvPr>
        </p:nvSpPr>
        <p:spPr>
          <a:xfrm>
            <a:off x="35970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9"/>
          </p:nvPr>
        </p:nvSpPr>
        <p:spPr>
          <a:xfrm>
            <a:off x="35970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ctrTitle" idx="13"/>
          </p:nvPr>
        </p:nvSpPr>
        <p:spPr>
          <a:xfrm>
            <a:off x="61478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4"/>
          </p:nvPr>
        </p:nvSpPr>
        <p:spPr>
          <a:xfrm>
            <a:off x="61478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1">
  <p:cSld name="TITL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ctrTitle"/>
          </p:nvPr>
        </p:nvSpPr>
        <p:spPr>
          <a:xfrm>
            <a:off x="2019300" y="1722875"/>
            <a:ext cx="51054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2655600" y="2685025"/>
            <a:ext cx="38328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ctrTitle"/>
          </p:nvPr>
        </p:nvSpPr>
        <p:spPr>
          <a:xfrm>
            <a:off x="2337450" y="2930608"/>
            <a:ext cx="44691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3667050" y="3931762"/>
            <a:ext cx="18099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ctrTitle"/>
          </p:nvPr>
        </p:nvSpPr>
        <p:spPr>
          <a:xfrm>
            <a:off x="1579566" y="2310425"/>
            <a:ext cx="2233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ubTitle" idx="1"/>
          </p:nvPr>
        </p:nvSpPr>
        <p:spPr>
          <a:xfrm>
            <a:off x="1579566" y="2737081"/>
            <a:ext cx="2233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ctrTitle" idx="2"/>
          </p:nvPr>
        </p:nvSpPr>
        <p:spPr>
          <a:xfrm>
            <a:off x="5330934" y="2310425"/>
            <a:ext cx="2233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3"/>
          </p:nvPr>
        </p:nvSpPr>
        <p:spPr>
          <a:xfrm>
            <a:off x="5330934" y="2737081"/>
            <a:ext cx="2233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4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TITLE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ctrTitle"/>
          </p:nvPr>
        </p:nvSpPr>
        <p:spPr>
          <a:xfrm>
            <a:off x="3198148" y="2331450"/>
            <a:ext cx="2747700" cy="7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ubTitle" idx="1"/>
          </p:nvPr>
        </p:nvSpPr>
        <p:spPr>
          <a:xfrm>
            <a:off x="3455259" y="3027581"/>
            <a:ext cx="2233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ctrTitle"/>
          </p:nvPr>
        </p:nvSpPr>
        <p:spPr>
          <a:xfrm>
            <a:off x="893774" y="2310425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subTitle" idx="1"/>
          </p:nvPr>
        </p:nvSpPr>
        <p:spPr>
          <a:xfrm>
            <a:off x="893774" y="2737079"/>
            <a:ext cx="18798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ctrTitle" idx="3"/>
          </p:nvPr>
        </p:nvSpPr>
        <p:spPr>
          <a:xfrm>
            <a:off x="3632099" y="2310425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ubTitle" idx="4"/>
          </p:nvPr>
        </p:nvSpPr>
        <p:spPr>
          <a:xfrm>
            <a:off x="3632099" y="2737079"/>
            <a:ext cx="18798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ctrTitle" idx="5"/>
          </p:nvPr>
        </p:nvSpPr>
        <p:spPr>
          <a:xfrm>
            <a:off x="6370424" y="2310425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ubTitle" idx="6"/>
          </p:nvPr>
        </p:nvSpPr>
        <p:spPr>
          <a:xfrm>
            <a:off x="6370424" y="2737079"/>
            <a:ext cx="18798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07525" y="1913225"/>
            <a:ext cx="364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152530" y="2755028"/>
            <a:ext cx="2996100" cy="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 ">
  <p:cSld name="TITLE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ctrTitle" idx="2"/>
          </p:nvPr>
        </p:nvSpPr>
        <p:spPr>
          <a:xfrm>
            <a:off x="3198148" y="3169650"/>
            <a:ext cx="27477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3455259" y="2113181"/>
            <a:ext cx="2233500" cy="8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2">
  <p:cSld name="TITLE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ctrTitle"/>
          </p:nvPr>
        </p:nvSpPr>
        <p:spPr>
          <a:xfrm>
            <a:off x="2320185" y="725025"/>
            <a:ext cx="57564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1"/>
          </p:nvPr>
        </p:nvSpPr>
        <p:spPr>
          <a:xfrm>
            <a:off x="4788275" y="1443900"/>
            <a:ext cx="32883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4173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rect slid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/>
          </p:nvPr>
        </p:nvSpPr>
        <p:spPr>
          <a:xfrm>
            <a:off x="2454450" y="1574200"/>
            <a:ext cx="423510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correct slid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title"/>
          </p:nvPr>
        </p:nvSpPr>
        <p:spPr>
          <a:xfrm>
            <a:off x="1883550" y="1574200"/>
            <a:ext cx="537690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90600" cy="1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ONLY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645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>
            <a:spLocks noGrp="1"/>
          </p:cNvSpPr>
          <p:nvPr>
            <p:ph type="ctrTitle"/>
          </p:nvPr>
        </p:nvSpPr>
        <p:spPr>
          <a:xfrm>
            <a:off x="766538" y="2028400"/>
            <a:ext cx="1567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subTitle" idx="1"/>
          </p:nvPr>
        </p:nvSpPr>
        <p:spPr>
          <a:xfrm>
            <a:off x="766538" y="3064653"/>
            <a:ext cx="1567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ctrTitle" idx="3"/>
          </p:nvPr>
        </p:nvSpPr>
        <p:spPr>
          <a:xfrm>
            <a:off x="2781013" y="2028400"/>
            <a:ext cx="1567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subTitle" idx="4"/>
          </p:nvPr>
        </p:nvSpPr>
        <p:spPr>
          <a:xfrm>
            <a:off x="2781013" y="3064653"/>
            <a:ext cx="1567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ctrTitle" idx="5"/>
          </p:nvPr>
        </p:nvSpPr>
        <p:spPr>
          <a:xfrm>
            <a:off x="4795488" y="2028400"/>
            <a:ext cx="1567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subTitle" idx="6"/>
          </p:nvPr>
        </p:nvSpPr>
        <p:spPr>
          <a:xfrm>
            <a:off x="4795488" y="3064653"/>
            <a:ext cx="1567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ctrTitle" idx="7"/>
          </p:nvPr>
        </p:nvSpPr>
        <p:spPr>
          <a:xfrm>
            <a:off x="6809963" y="2028400"/>
            <a:ext cx="1567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subTitle" idx="8"/>
          </p:nvPr>
        </p:nvSpPr>
        <p:spPr>
          <a:xfrm>
            <a:off x="6809963" y="3064653"/>
            <a:ext cx="1567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BIG_NUMB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>
            <a:spLocks noGrp="1"/>
          </p:cNvSpPr>
          <p:nvPr>
            <p:ph type="title" hasCustomPrompt="1"/>
          </p:nvPr>
        </p:nvSpPr>
        <p:spPr>
          <a:xfrm>
            <a:off x="904650" y="2925050"/>
            <a:ext cx="2222100" cy="11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1"/>
          </p:nvPr>
        </p:nvSpPr>
        <p:spPr>
          <a:xfrm>
            <a:off x="904650" y="3935250"/>
            <a:ext cx="22221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title" idx="3" hasCustomPrompt="1"/>
          </p:nvPr>
        </p:nvSpPr>
        <p:spPr>
          <a:xfrm>
            <a:off x="3460950" y="2925050"/>
            <a:ext cx="2222100" cy="11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4"/>
          </p:nvPr>
        </p:nvSpPr>
        <p:spPr>
          <a:xfrm>
            <a:off x="3460950" y="3935250"/>
            <a:ext cx="22221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title" idx="5" hasCustomPrompt="1"/>
          </p:nvPr>
        </p:nvSpPr>
        <p:spPr>
          <a:xfrm>
            <a:off x="6017250" y="2925050"/>
            <a:ext cx="2222100" cy="11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9"/>
          <p:cNvSpPr txBox="1">
            <a:spLocks noGrp="1"/>
          </p:cNvSpPr>
          <p:nvPr>
            <p:ph type="body" idx="6"/>
          </p:nvPr>
        </p:nvSpPr>
        <p:spPr>
          <a:xfrm>
            <a:off x="6017250" y="3935250"/>
            <a:ext cx="22221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3">
  <p:cSld name="TITLE_1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>
            <a:spLocks noGrp="1"/>
          </p:cNvSpPr>
          <p:nvPr>
            <p:ph type="ctrTitle"/>
          </p:nvPr>
        </p:nvSpPr>
        <p:spPr>
          <a:xfrm>
            <a:off x="1693800" y="1736650"/>
            <a:ext cx="5756400" cy="12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ubTitle" idx="1"/>
          </p:nvPr>
        </p:nvSpPr>
        <p:spPr>
          <a:xfrm>
            <a:off x="2927860" y="3287575"/>
            <a:ext cx="32883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17800" y="1562350"/>
            <a:ext cx="44166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ctrTitle"/>
          </p:nvPr>
        </p:nvSpPr>
        <p:spPr>
          <a:xfrm>
            <a:off x="893774" y="163338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ubTitle" idx="1"/>
          </p:nvPr>
        </p:nvSpPr>
        <p:spPr>
          <a:xfrm>
            <a:off x="893775" y="198383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ctrTitle" idx="3"/>
          </p:nvPr>
        </p:nvSpPr>
        <p:spPr>
          <a:xfrm>
            <a:off x="3632099" y="163338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subTitle" idx="4"/>
          </p:nvPr>
        </p:nvSpPr>
        <p:spPr>
          <a:xfrm>
            <a:off x="3632100" y="198383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31"/>
          <p:cNvSpPr txBox="1">
            <a:spLocks noGrp="1"/>
          </p:cNvSpPr>
          <p:nvPr>
            <p:ph type="ctrTitle" idx="5"/>
          </p:nvPr>
        </p:nvSpPr>
        <p:spPr>
          <a:xfrm>
            <a:off x="6370424" y="163338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subTitle" idx="6"/>
          </p:nvPr>
        </p:nvSpPr>
        <p:spPr>
          <a:xfrm>
            <a:off x="6370425" y="198383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ctrTitle" idx="7"/>
          </p:nvPr>
        </p:nvSpPr>
        <p:spPr>
          <a:xfrm>
            <a:off x="893774" y="301723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subTitle" idx="8"/>
          </p:nvPr>
        </p:nvSpPr>
        <p:spPr>
          <a:xfrm>
            <a:off x="893775" y="336768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ctrTitle" idx="9"/>
          </p:nvPr>
        </p:nvSpPr>
        <p:spPr>
          <a:xfrm>
            <a:off x="3632099" y="301723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subTitle" idx="13"/>
          </p:nvPr>
        </p:nvSpPr>
        <p:spPr>
          <a:xfrm>
            <a:off x="3632100" y="336768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ctrTitle" idx="14"/>
          </p:nvPr>
        </p:nvSpPr>
        <p:spPr>
          <a:xfrm>
            <a:off x="6370424" y="301723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subTitle" idx="15"/>
          </p:nvPr>
        </p:nvSpPr>
        <p:spPr>
          <a:xfrm>
            <a:off x="6370425" y="336768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>
            <a:spLocks noGrp="1"/>
          </p:cNvSpPr>
          <p:nvPr>
            <p:ph type="ctrTitle"/>
          </p:nvPr>
        </p:nvSpPr>
        <p:spPr>
          <a:xfrm>
            <a:off x="718200" y="646725"/>
            <a:ext cx="35727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subTitle" idx="1"/>
          </p:nvPr>
        </p:nvSpPr>
        <p:spPr>
          <a:xfrm>
            <a:off x="718200" y="1340825"/>
            <a:ext cx="32934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2"/>
          <p:cNvSpPr txBox="1"/>
          <p:nvPr/>
        </p:nvSpPr>
        <p:spPr>
          <a:xfrm>
            <a:off x="718200" y="3372475"/>
            <a:ext cx="32088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. </a:t>
            </a:r>
            <a:endParaRPr sz="1200">
              <a:solidFill>
                <a:schemeClr val="lt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body" idx="1"/>
          </p:nvPr>
        </p:nvSpPr>
        <p:spPr>
          <a:xfrm>
            <a:off x="817800" y="1532750"/>
            <a:ext cx="4008300" cy="27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IG_NUMB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1057100" y="1719000"/>
            <a:ext cx="3155700" cy="20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931200" y="1719000"/>
            <a:ext cx="3155700" cy="20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4173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73575" y="786650"/>
            <a:ext cx="3599100" cy="119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73575" y="2060475"/>
            <a:ext cx="31518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subTitle" idx="1"/>
          </p:nvPr>
        </p:nvSpPr>
        <p:spPr>
          <a:xfrm>
            <a:off x="6278175" y="2205600"/>
            <a:ext cx="20400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2"/>
          </p:nvPr>
        </p:nvSpPr>
        <p:spPr>
          <a:xfrm>
            <a:off x="6278175" y="2649600"/>
            <a:ext cx="19779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Font typeface="Bungee"/>
              <a:buNone/>
              <a:defRPr sz="2800">
                <a:solidFill>
                  <a:srgbClr val="5B0F00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Advent Pro"/>
              <a:buChar char="●"/>
              <a:defRPr sz="1800"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slide" Target="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uare/picasso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4" Type="http://schemas.openxmlformats.org/officeDocument/2006/relationships/slide" Target="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>
            <a:hlinkClick r:id="rId4" action="ppaction://hlinksldjump"/>
          </p:cNvPr>
          <p:cNvSpPr/>
          <p:nvPr/>
        </p:nvSpPr>
        <p:spPr>
          <a:xfrm>
            <a:off x="695250" y="2175450"/>
            <a:ext cx="1113600" cy="483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40"/>
          <p:cNvSpPr txBox="1">
            <a:spLocks noGrp="1"/>
          </p:cNvSpPr>
          <p:nvPr>
            <p:ph type="ctrTitle"/>
          </p:nvPr>
        </p:nvSpPr>
        <p:spPr>
          <a:xfrm>
            <a:off x="591225" y="646725"/>
            <a:ext cx="36996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KTX &amp; PIcasso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40">
            <a:hlinkClick r:id="rId4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833673" y="2245248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Start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695250" y="4041325"/>
            <a:ext cx="5439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Native Mobile Programming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Week 6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Teknik Informatika - Universitas Surabaya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subTitle" idx="1"/>
          </p:nvPr>
        </p:nvSpPr>
        <p:spPr>
          <a:xfrm>
            <a:off x="6278175" y="2205600"/>
            <a:ext cx="20400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IMAGES</a:t>
            </a:r>
            <a:endParaRPr/>
          </a:p>
        </p:txBody>
      </p:sp>
      <p:sp>
        <p:nvSpPr>
          <p:cNvPr id="215" name="Google Shape;215;p49"/>
          <p:cNvSpPr txBox="1">
            <a:spLocks noGrp="1"/>
          </p:cNvSpPr>
          <p:nvPr>
            <p:ph type="body" idx="2"/>
          </p:nvPr>
        </p:nvSpPr>
        <p:spPr>
          <a:xfrm>
            <a:off x="6278175" y="2649600"/>
            <a:ext cx="24501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Using Picasso, we load images for individual student photo into imageview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 extend the imageview to customize the image loading progress indicator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49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</a:t>
            </a:r>
            <a:endParaRPr/>
          </a:p>
        </p:txBody>
      </p:sp>
      <p:grpSp>
        <p:nvGrpSpPr>
          <p:cNvPr id="217" name="Google Shape;217;p49"/>
          <p:cNvGrpSpPr/>
          <p:nvPr/>
        </p:nvGrpSpPr>
        <p:grpSpPr>
          <a:xfrm>
            <a:off x="3407538" y="1083920"/>
            <a:ext cx="1920098" cy="3807024"/>
            <a:chOff x="3407538" y="1083920"/>
            <a:chExt cx="1920098" cy="3807024"/>
          </a:xfrm>
        </p:grpSpPr>
        <p:pic>
          <p:nvPicPr>
            <p:cNvPr id="218" name="Google Shape;218;p49"/>
            <p:cNvPicPr preferRelativeResize="0"/>
            <p:nvPr/>
          </p:nvPicPr>
          <p:blipFill rotWithShape="1">
            <a:blip r:embed="rId3">
              <a:alphaModFix/>
            </a:blip>
            <a:srcRect l="23362" t="5019" r="43305" b="5350"/>
            <a:stretch/>
          </p:blipFill>
          <p:spPr>
            <a:xfrm>
              <a:off x="3742900" y="2157675"/>
              <a:ext cx="1247400" cy="223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49"/>
            <p:cNvSpPr/>
            <p:nvPr/>
          </p:nvSpPr>
          <p:spPr>
            <a:xfrm>
              <a:off x="3407538" y="1083920"/>
              <a:ext cx="1920098" cy="3807024"/>
            </a:xfrm>
            <a:custGeom>
              <a:avLst/>
              <a:gdLst/>
              <a:ahLst/>
              <a:cxnLst/>
              <a:rect l="l" t="t" r="r" b="b"/>
              <a:pathLst>
                <a:path w="43370" h="85981" extrusionOk="0">
                  <a:moveTo>
                    <a:pt x="25827" y="3794"/>
                  </a:moveTo>
                  <a:lnTo>
                    <a:pt x="25827" y="4045"/>
                  </a:lnTo>
                  <a:lnTo>
                    <a:pt x="25845" y="4047"/>
                  </a:lnTo>
                  <a:cubicBezTo>
                    <a:pt x="25856" y="4066"/>
                    <a:pt x="25857" y="4090"/>
                    <a:pt x="25850" y="4111"/>
                  </a:cubicBezTo>
                  <a:lnTo>
                    <a:pt x="17205" y="4129"/>
                  </a:lnTo>
                  <a:lnTo>
                    <a:pt x="17193" y="4382"/>
                  </a:lnTo>
                  <a:lnTo>
                    <a:pt x="17156" y="4111"/>
                  </a:lnTo>
                  <a:cubicBezTo>
                    <a:pt x="17147" y="4092"/>
                    <a:pt x="17148" y="4068"/>
                    <a:pt x="17159" y="4048"/>
                  </a:cubicBezTo>
                  <a:lnTo>
                    <a:pt x="17226" y="4048"/>
                  </a:lnTo>
                  <a:lnTo>
                    <a:pt x="25807" y="4047"/>
                  </a:lnTo>
                  <a:lnTo>
                    <a:pt x="25827" y="3794"/>
                  </a:lnTo>
                  <a:close/>
                  <a:moveTo>
                    <a:pt x="17178" y="3543"/>
                  </a:moveTo>
                  <a:cubicBezTo>
                    <a:pt x="16876" y="3543"/>
                    <a:pt x="16647" y="3775"/>
                    <a:pt x="16647" y="4083"/>
                  </a:cubicBezTo>
                  <a:cubicBezTo>
                    <a:pt x="16647" y="4395"/>
                    <a:pt x="16881" y="4631"/>
                    <a:pt x="17223" y="4631"/>
                  </a:cubicBezTo>
                  <a:lnTo>
                    <a:pt x="17227" y="4631"/>
                  </a:lnTo>
                  <a:lnTo>
                    <a:pt x="25757" y="4630"/>
                  </a:lnTo>
                  <a:cubicBezTo>
                    <a:pt x="25765" y="4631"/>
                    <a:pt x="25805" y="4633"/>
                    <a:pt x="25812" y="4633"/>
                  </a:cubicBezTo>
                  <a:cubicBezTo>
                    <a:pt x="26122" y="4633"/>
                    <a:pt x="26357" y="4397"/>
                    <a:pt x="26357" y="4083"/>
                  </a:cubicBezTo>
                  <a:cubicBezTo>
                    <a:pt x="26357" y="3775"/>
                    <a:pt x="26129" y="3543"/>
                    <a:pt x="25827" y="3543"/>
                  </a:cubicBezTo>
                  <a:lnTo>
                    <a:pt x="17256" y="3549"/>
                  </a:lnTo>
                  <a:cubicBezTo>
                    <a:pt x="17245" y="3547"/>
                    <a:pt x="17187" y="3543"/>
                    <a:pt x="17178" y="3543"/>
                  </a:cubicBezTo>
                  <a:close/>
                  <a:moveTo>
                    <a:pt x="41722" y="7196"/>
                  </a:moveTo>
                  <a:lnTo>
                    <a:pt x="41722" y="78527"/>
                  </a:lnTo>
                  <a:lnTo>
                    <a:pt x="1739" y="78527"/>
                  </a:lnTo>
                  <a:lnTo>
                    <a:pt x="1739" y="7196"/>
                  </a:lnTo>
                  <a:close/>
                  <a:moveTo>
                    <a:pt x="1488" y="6694"/>
                  </a:moveTo>
                  <a:cubicBezTo>
                    <a:pt x="1349" y="6694"/>
                    <a:pt x="1237" y="6806"/>
                    <a:pt x="1237" y="6945"/>
                  </a:cubicBezTo>
                  <a:lnTo>
                    <a:pt x="1237" y="78778"/>
                  </a:lnTo>
                  <a:cubicBezTo>
                    <a:pt x="1237" y="78917"/>
                    <a:pt x="1349" y="79029"/>
                    <a:pt x="1488" y="79029"/>
                  </a:cubicBezTo>
                  <a:lnTo>
                    <a:pt x="41972" y="79029"/>
                  </a:lnTo>
                  <a:cubicBezTo>
                    <a:pt x="42111" y="79029"/>
                    <a:pt x="42223" y="78917"/>
                    <a:pt x="42223" y="78778"/>
                  </a:cubicBezTo>
                  <a:lnTo>
                    <a:pt x="42223" y="6945"/>
                  </a:lnTo>
                  <a:cubicBezTo>
                    <a:pt x="42223" y="6806"/>
                    <a:pt x="42111" y="6694"/>
                    <a:pt x="41972" y="6694"/>
                  </a:cubicBezTo>
                  <a:close/>
                  <a:moveTo>
                    <a:pt x="7894" y="81457"/>
                  </a:moveTo>
                  <a:cubicBezTo>
                    <a:pt x="7754" y="81457"/>
                    <a:pt x="7642" y="81569"/>
                    <a:pt x="7642" y="81708"/>
                  </a:cubicBezTo>
                  <a:lnTo>
                    <a:pt x="7642" y="81926"/>
                  </a:lnTo>
                  <a:cubicBezTo>
                    <a:pt x="7642" y="82065"/>
                    <a:pt x="7754" y="82177"/>
                    <a:pt x="7894" y="82177"/>
                  </a:cubicBezTo>
                  <a:lnTo>
                    <a:pt x="9495" y="82177"/>
                  </a:lnTo>
                  <a:cubicBezTo>
                    <a:pt x="9625" y="82177"/>
                    <a:pt x="9734" y="82077"/>
                    <a:pt x="9744" y="81947"/>
                  </a:cubicBezTo>
                  <a:lnTo>
                    <a:pt x="9764" y="81729"/>
                  </a:lnTo>
                  <a:cubicBezTo>
                    <a:pt x="9776" y="81582"/>
                    <a:pt x="9660" y="81457"/>
                    <a:pt x="9512" y="81457"/>
                  </a:cubicBezTo>
                  <a:close/>
                  <a:moveTo>
                    <a:pt x="22144" y="81995"/>
                  </a:moveTo>
                  <a:lnTo>
                    <a:pt x="22144" y="82911"/>
                  </a:lnTo>
                  <a:lnTo>
                    <a:pt x="21208" y="82911"/>
                  </a:lnTo>
                  <a:lnTo>
                    <a:pt x="21208" y="81995"/>
                  </a:lnTo>
                  <a:close/>
                  <a:moveTo>
                    <a:pt x="33797" y="83129"/>
                  </a:moveTo>
                  <a:cubicBezTo>
                    <a:pt x="33798" y="83130"/>
                    <a:pt x="33798" y="83130"/>
                    <a:pt x="33798" y="83131"/>
                  </a:cubicBezTo>
                  <a:lnTo>
                    <a:pt x="33797" y="83129"/>
                  </a:lnTo>
                  <a:close/>
                  <a:moveTo>
                    <a:pt x="21046" y="81493"/>
                  </a:moveTo>
                  <a:cubicBezTo>
                    <a:pt x="20857" y="81493"/>
                    <a:pt x="20705" y="81646"/>
                    <a:pt x="20706" y="81835"/>
                  </a:cubicBezTo>
                  <a:lnTo>
                    <a:pt x="20706" y="83091"/>
                  </a:lnTo>
                  <a:cubicBezTo>
                    <a:pt x="20706" y="83268"/>
                    <a:pt x="20860" y="83413"/>
                    <a:pt x="21048" y="83413"/>
                  </a:cubicBezTo>
                  <a:lnTo>
                    <a:pt x="22304" y="83413"/>
                  </a:lnTo>
                  <a:lnTo>
                    <a:pt x="22304" y="83415"/>
                  </a:lnTo>
                  <a:cubicBezTo>
                    <a:pt x="22492" y="83415"/>
                    <a:pt x="22645" y="83268"/>
                    <a:pt x="22646" y="83091"/>
                  </a:cubicBezTo>
                  <a:lnTo>
                    <a:pt x="22646" y="81835"/>
                  </a:lnTo>
                  <a:cubicBezTo>
                    <a:pt x="22646" y="81647"/>
                    <a:pt x="22500" y="81493"/>
                    <a:pt x="22322" y="81493"/>
                  </a:cubicBezTo>
                  <a:lnTo>
                    <a:pt x="21048" y="81493"/>
                  </a:lnTo>
                  <a:cubicBezTo>
                    <a:pt x="21047" y="81493"/>
                    <a:pt x="21047" y="81493"/>
                    <a:pt x="21046" y="81493"/>
                  </a:cubicBezTo>
                  <a:close/>
                  <a:moveTo>
                    <a:pt x="33684" y="81407"/>
                  </a:moveTo>
                  <a:cubicBezTo>
                    <a:pt x="33624" y="81407"/>
                    <a:pt x="33563" y="81420"/>
                    <a:pt x="33508" y="81446"/>
                  </a:cubicBezTo>
                  <a:cubicBezTo>
                    <a:pt x="33483" y="81458"/>
                    <a:pt x="33460" y="81476"/>
                    <a:pt x="33441" y="81496"/>
                  </a:cubicBezTo>
                  <a:lnTo>
                    <a:pt x="32861" y="82093"/>
                  </a:lnTo>
                  <a:cubicBezTo>
                    <a:pt x="32755" y="82198"/>
                    <a:pt x="32695" y="82342"/>
                    <a:pt x="32696" y="82490"/>
                  </a:cubicBezTo>
                  <a:cubicBezTo>
                    <a:pt x="32696" y="82668"/>
                    <a:pt x="32777" y="82796"/>
                    <a:pt x="32861" y="82904"/>
                  </a:cubicBezTo>
                  <a:lnTo>
                    <a:pt x="33442" y="83485"/>
                  </a:lnTo>
                  <a:cubicBezTo>
                    <a:pt x="33505" y="83551"/>
                    <a:pt x="33593" y="83587"/>
                    <a:pt x="33683" y="83587"/>
                  </a:cubicBezTo>
                  <a:lnTo>
                    <a:pt x="33683" y="83587"/>
                  </a:lnTo>
                  <a:cubicBezTo>
                    <a:pt x="33987" y="83585"/>
                    <a:pt x="34139" y="83219"/>
                    <a:pt x="33924" y="83004"/>
                  </a:cubicBezTo>
                  <a:lnTo>
                    <a:pt x="33411" y="82490"/>
                  </a:lnTo>
                  <a:lnTo>
                    <a:pt x="33925" y="81975"/>
                  </a:lnTo>
                  <a:cubicBezTo>
                    <a:pt x="34060" y="81842"/>
                    <a:pt x="34060" y="81626"/>
                    <a:pt x="33925" y="81493"/>
                  </a:cubicBezTo>
                  <a:cubicBezTo>
                    <a:pt x="33906" y="81475"/>
                    <a:pt x="33883" y="81458"/>
                    <a:pt x="33859" y="81446"/>
                  </a:cubicBezTo>
                  <a:cubicBezTo>
                    <a:pt x="33804" y="81420"/>
                    <a:pt x="33744" y="81407"/>
                    <a:pt x="33684" y="81407"/>
                  </a:cubicBezTo>
                  <a:close/>
                  <a:moveTo>
                    <a:pt x="33683" y="83587"/>
                  </a:moveTo>
                  <a:cubicBezTo>
                    <a:pt x="33683" y="83587"/>
                    <a:pt x="33683" y="83587"/>
                    <a:pt x="33683" y="83587"/>
                  </a:cubicBezTo>
                  <a:lnTo>
                    <a:pt x="33684" y="83587"/>
                  </a:lnTo>
                  <a:cubicBezTo>
                    <a:pt x="33684" y="83587"/>
                    <a:pt x="33684" y="83587"/>
                    <a:pt x="33683" y="83587"/>
                  </a:cubicBezTo>
                  <a:close/>
                  <a:moveTo>
                    <a:pt x="36715" y="501"/>
                  </a:moveTo>
                  <a:cubicBezTo>
                    <a:pt x="40106" y="501"/>
                    <a:pt x="42867" y="3262"/>
                    <a:pt x="42867" y="6654"/>
                  </a:cubicBezTo>
                  <a:lnTo>
                    <a:pt x="42867" y="79324"/>
                  </a:lnTo>
                  <a:cubicBezTo>
                    <a:pt x="42867" y="82717"/>
                    <a:pt x="40106" y="85476"/>
                    <a:pt x="36715" y="85476"/>
                  </a:cubicBezTo>
                  <a:lnTo>
                    <a:pt x="6656" y="85476"/>
                  </a:lnTo>
                  <a:cubicBezTo>
                    <a:pt x="3262" y="85476"/>
                    <a:pt x="503" y="82717"/>
                    <a:pt x="503" y="79324"/>
                  </a:cubicBezTo>
                  <a:lnTo>
                    <a:pt x="503" y="6654"/>
                  </a:lnTo>
                  <a:cubicBezTo>
                    <a:pt x="503" y="3262"/>
                    <a:pt x="3262" y="501"/>
                    <a:pt x="6656" y="501"/>
                  </a:cubicBezTo>
                  <a:close/>
                  <a:moveTo>
                    <a:pt x="6656" y="0"/>
                  </a:moveTo>
                  <a:cubicBezTo>
                    <a:pt x="2986" y="0"/>
                    <a:pt x="1" y="2985"/>
                    <a:pt x="1" y="6655"/>
                  </a:cubicBezTo>
                  <a:lnTo>
                    <a:pt x="1" y="79324"/>
                  </a:lnTo>
                  <a:cubicBezTo>
                    <a:pt x="1" y="82995"/>
                    <a:pt x="2986" y="85980"/>
                    <a:pt x="6656" y="85980"/>
                  </a:cubicBezTo>
                  <a:lnTo>
                    <a:pt x="36715" y="85980"/>
                  </a:lnTo>
                  <a:cubicBezTo>
                    <a:pt x="40383" y="85980"/>
                    <a:pt x="43370" y="82993"/>
                    <a:pt x="43370" y="79324"/>
                  </a:cubicBezTo>
                  <a:lnTo>
                    <a:pt x="43370" y="6655"/>
                  </a:lnTo>
                  <a:cubicBezTo>
                    <a:pt x="43370" y="2985"/>
                    <a:pt x="40384" y="0"/>
                    <a:pt x="36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49">
            <a:hlinkClick r:id="" action="ppaction://noaction"/>
          </p:cNvPr>
          <p:cNvSpPr/>
          <p:nvPr/>
        </p:nvSpPr>
        <p:spPr>
          <a:xfrm>
            <a:off x="817800" y="2366850"/>
            <a:ext cx="1639200" cy="463800"/>
          </a:xfrm>
          <a:prstGeom prst="rect">
            <a:avLst/>
          </a:prstGeom>
          <a:solidFill>
            <a:srgbClr val="FFFFFF">
              <a:alpha val="26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21" name="Google Shape;221;p49">
            <a:hlinkClick r:id="" action="ppaction://noaction"/>
          </p:cNvPr>
          <p:cNvSpPr txBox="1">
            <a:spLocks noGrp="1"/>
          </p:cNvSpPr>
          <p:nvPr>
            <p:ph type="subTitle" idx="1"/>
          </p:nvPr>
        </p:nvSpPr>
        <p:spPr>
          <a:xfrm>
            <a:off x="1028092" y="2362500"/>
            <a:ext cx="1218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dvent Pro"/>
                <a:ea typeface="Advent Pro"/>
                <a:cs typeface="Advent Pro"/>
                <a:sym typeface="Advent Pro"/>
              </a:rPr>
              <a:t>ImageView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22" name="Google Shape;222;p49">
            <a:hlinkClick r:id="" action="ppaction://noaction"/>
          </p:cNvPr>
          <p:cNvSpPr/>
          <p:nvPr/>
        </p:nvSpPr>
        <p:spPr>
          <a:xfrm>
            <a:off x="817800" y="3044025"/>
            <a:ext cx="1639200" cy="463800"/>
          </a:xfrm>
          <a:prstGeom prst="rect">
            <a:avLst/>
          </a:prstGeom>
          <a:solidFill>
            <a:srgbClr val="FFFFFF">
              <a:alpha val="26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23" name="Google Shape;223;p49">
            <a:hlinkClick r:id="" action="ppaction://noaction"/>
          </p:cNvPr>
          <p:cNvSpPr txBox="1">
            <a:spLocks noGrp="1"/>
          </p:cNvSpPr>
          <p:nvPr>
            <p:ph type="subTitle" idx="1"/>
          </p:nvPr>
        </p:nvSpPr>
        <p:spPr>
          <a:xfrm>
            <a:off x="1028092" y="3039675"/>
            <a:ext cx="1218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dvent Pro"/>
                <a:ea typeface="Advent Pro"/>
                <a:cs typeface="Advent Pro"/>
                <a:sym typeface="Advent Pro"/>
              </a:rPr>
              <a:t>Picasso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24" name="Google Shape;224;p49">
            <a:hlinkClick r:id="rId4" action="ppaction://hlinksldjump"/>
          </p:cNvPr>
          <p:cNvSpPr/>
          <p:nvPr/>
        </p:nvSpPr>
        <p:spPr>
          <a:xfrm>
            <a:off x="817800" y="3721200"/>
            <a:ext cx="1639200" cy="463800"/>
          </a:xfrm>
          <a:prstGeom prst="rect">
            <a:avLst/>
          </a:prstGeom>
          <a:solidFill>
            <a:srgbClr val="FFFFFF">
              <a:alpha val="502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25" name="Google Shape;225;p49">
            <a:hlinkClick r:id="rId4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028092" y="3716850"/>
            <a:ext cx="1218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dvent Pro"/>
                <a:ea typeface="Advent Pro"/>
                <a:cs typeface="Advent Pro"/>
                <a:sym typeface="Advent Pro"/>
              </a:rPr>
              <a:t>Android KTX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grpSp>
        <p:nvGrpSpPr>
          <p:cNvPr id="226" name="Google Shape;226;p49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227" name="Google Shape;227;p49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8" name="Google Shape;228;p49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9" name="Google Shape;22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0200" y="1366726"/>
            <a:ext cx="1755838" cy="318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0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THE IMAGEVIEW</a:t>
            </a:r>
            <a:endParaRPr/>
          </a:p>
        </p:txBody>
      </p:sp>
      <p:sp>
        <p:nvSpPr>
          <p:cNvPr id="235" name="Google Shape;235;p50"/>
          <p:cNvSpPr txBox="1">
            <a:spLocks noGrp="1"/>
          </p:cNvSpPr>
          <p:nvPr>
            <p:ph type="body" idx="1"/>
          </p:nvPr>
        </p:nvSpPr>
        <p:spPr>
          <a:xfrm>
            <a:off x="817800" y="1562350"/>
            <a:ext cx="44166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Open </a:t>
            </a:r>
            <a:r>
              <a:rPr lang="en" sz="1800" b="1">
                <a:latin typeface="Lato"/>
                <a:ea typeface="Lato"/>
                <a:cs typeface="Lato"/>
                <a:sym typeface="Lato"/>
              </a:rPr>
              <a:t>studentlist.xml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make sure imageView of student photo: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Width = 100dp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ScaleType = </a:t>
            </a:r>
            <a:r>
              <a:rPr lang="en" sz="1800" b="1">
                <a:latin typeface="Lato"/>
                <a:ea typeface="Lato"/>
                <a:cs typeface="Lato"/>
                <a:sym typeface="Lato"/>
              </a:rPr>
              <a:t> “center crop”</a:t>
            </a:r>
            <a:endParaRPr sz="18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Add one progress bar, constrained it at the center of imageview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Id = progressBar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6" name="Google Shape;236;p50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237" name="Google Shape;237;p50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8" name="Google Shape;238;p50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50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p50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pic>
        <p:nvPicPr>
          <p:cNvPr id="241" name="Google Shape;2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3025" y="2297125"/>
            <a:ext cx="3604800" cy="24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 THE IMAGEVIEW</a:t>
            </a:r>
            <a:endParaRPr/>
          </a:p>
        </p:txBody>
      </p:sp>
      <p:sp>
        <p:nvSpPr>
          <p:cNvPr id="247" name="Google Shape;247;p51"/>
          <p:cNvSpPr txBox="1">
            <a:spLocks noGrp="1"/>
          </p:cNvSpPr>
          <p:nvPr>
            <p:ph type="body" idx="1"/>
          </p:nvPr>
        </p:nvSpPr>
        <p:spPr>
          <a:xfrm>
            <a:off x="817800" y="1562350"/>
            <a:ext cx="73650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next step is we need to extend the ImageView loadImage functions to handle how the progress bar react to Picasso load image functionality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All of those extensions should be put in the same file.  We called it a utility file. However, this utility file should not be placed inside the MVVM package, it doesn't make sense, and it doesn't relate to any of that MVVM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Therefore we could create a new package for this utility file.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Create a new "util" package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48" name="Google Shape;248;p51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249" name="Google Shape;249;p51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0" name="Google Shape;250;p51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51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2" name="Google Shape;252;p51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2"/>
          <p:cNvSpPr txBox="1">
            <a:spLocks noGrp="1"/>
          </p:cNvSpPr>
          <p:nvPr>
            <p:ph type="title" idx="4294967295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UTIL FILE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8" name="Google Shape;258;p52"/>
          <p:cNvSpPr txBox="1">
            <a:spLocks noGrp="1"/>
          </p:cNvSpPr>
          <p:nvPr>
            <p:ph type="body" idx="4294967295"/>
          </p:nvPr>
        </p:nvSpPr>
        <p:spPr>
          <a:xfrm>
            <a:off x="817800" y="1562350"/>
            <a:ext cx="73650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 a new “util.kt” file inside of util package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fun ImageView.loadImage(url: String?, progressBar:ProgressBar) {</a:t>
            </a:r>
            <a:endParaRPr sz="16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That code is used to extend the loadImage method of ImageView. We passed two things: the image URL, and the progress bar view object</a:t>
            </a:r>
            <a:endParaRPr sz="16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59" name="Google Shape;259;p52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260" name="Google Shape;260;p52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1" name="Google Shape;261;p52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52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p52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3"/>
          <p:cNvSpPr txBox="1">
            <a:spLocks noGrp="1"/>
          </p:cNvSpPr>
          <p:nvPr>
            <p:ph type="title" idx="4294967295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PICASSO LIBRARY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9" name="Google Shape;269;p53"/>
          <p:cNvSpPr txBox="1">
            <a:spLocks noGrp="1"/>
          </p:cNvSpPr>
          <p:nvPr>
            <p:ph type="body" idx="4294967295"/>
          </p:nvPr>
        </p:nvSpPr>
        <p:spPr>
          <a:xfrm>
            <a:off x="817800" y="1562350"/>
            <a:ext cx="73650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need to add picasso library into our project. Open build.gradle(module), and add following dependencies: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implementation 'com.squareup.picasso:picasso:2.71828’</a:t>
            </a:r>
            <a:endParaRPr sz="1600" dirty="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None/>
            </a:pPr>
            <a:r>
              <a:rPr lang="en-US" dirty="0">
                <a:solidFill>
                  <a:schemeClr val="lt1"/>
                </a:solidFill>
                <a:latin typeface="Lato"/>
                <a:ea typeface="Lato"/>
                <a:cs typeface="Lato"/>
                <a:sym typeface="Consolas"/>
              </a:rPr>
              <a:t>Check on </a:t>
            </a:r>
            <a:r>
              <a:rPr lang="en-US" dirty="0">
                <a:solidFill>
                  <a:schemeClr val="lt1"/>
                </a:solidFill>
                <a:latin typeface="Lato"/>
                <a:ea typeface="Lato"/>
                <a:cs typeface="Lato"/>
                <a:sym typeface="Consolas"/>
                <a:hlinkClick r:id="rId3"/>
              </a:rPr>
              <a:t>this GitHub page </a:t>
            </a:r>
            <a:r>
              <a:rPr lang="en-US" dirty="0">
                <a:solidFill>
                  <a:schemeClr val="lt1"/>
                </a:solidFill>
                <a:latin typeface="Lato"/>
                <a:ea typeface="Lato"/>
                <a:cs typeface="Lato"/>
                <a:sym typeface="Consolas"/>
              </a:rPr>
              <a:t>on the latest version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Consola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Press “sync now” button </a:t>
            </a:r>
            <a:endParaRPr sz="1600" dirty="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70" name="Google Shape;270;p53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271" name="Google Shape;271;p53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2" name="Google Shape;272;p53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53">
            <a:hlinkClick r:id="rId4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53">
            <a:hlinkClick r:id="rId4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4"/>
          <p:cNvSpPr txBox="1">
            <a:spLocks noGrp="1"/>
          </p:cNvSpPr>
          <p:nvPr>
            <p:ph type="title" idx="4294967295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PICASSO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0" name="Google Shape;280;p54"/>
          <p:cNvSpPr txBox="1">
            <a:spLocks noGrp="1"/>
          </p:cNvSpPr>
          <p:nvPr>
            <p:ph type="body" idx="4294967295"/>
          </p:nvPr>
        </p:nvSpPr>
        <p:spPr>
          <a:xfrm>
            <a:off x="817800" y="1562350"/>
            <a:ext cx="73650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fun ImageView.loadImage(url: String?, progressBar:ProgressBar) {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Picasso.get()</a:t>
            </a:r>
            <a:endParaRPr sz="16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.load(url)</a:t>
            </a:r>
            <a:endParaRPr sz="16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.resize(400, 400)</a:t>
            </a:r>
            <a:endParaRPr sz="16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.centerCrop()</a:t>
            </a:r>
            <a:endParaRPr sz="16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.error(R.drawable.ic_baseline_error_24)</a:t>
            </a:r>
            <a:endParaRPr sz="16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.into(this)</a:t>
            </a:r>
            <a:endParaRPr sz="16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81" name="Google Shape;281;p54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282" name="Google Shape;282;p54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3" name="Google Shape;283;p54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54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5" name="Google Shape;285;p54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286" name="Google Shape;286;p54"/>
          <p:cNvSpPr/>
          <p:nvPr/>
        </p:nvSpPr>
        <p:spPr>
          <a:xfrm>
            <a:off x="6503250" y="1988250"/>
            <a:ext cx="2208300" cy="11670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Resize image to 400px wide and use center crop method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7" name="Google Shape;287;p54"/>
          <p:cNvCxnSpPr>
            <a:endCxn id="286" idx="1"/>
          </p:cNvCxnSpPr>
          <p:nvPr/>
        </p:nvCxnSpPr>
        <p:spPr>
          <a:xfrm rot="10800000" flipH="1">
            <a:off x="3603150" y="2571750"/>
            <a:ext cx="2900100" cy="233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88" name="Google Shape;288;p54"/>
          <p:cNvSpPr/>
          <p:nvPr/>
        </p:nvSpPr>
        <p:spPr>
          <a:xfrm>
            <a:off x="4399550" y="3777725"/>
            <a:ext cx="2208300" cy="11670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case its failed to load, it uses custom drawable to replace the image (add a new Vector Asset first)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9" name="Google Shape;289;p54"/>
          <p:cNvCxnSpPr>
            <a:endCxn id="288" idx="1"/>
          </p:cNvCxnSpPr>
          <p:nvPr/>
        </p:nvCxnSpPr>
        <p:spPr>
          <a:xfrm>
            <a:off x="3328850" y="3328925"/>
            <a:ext cx="1070700" cy="1032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5"/>
          <p:cNvSpPr txBox="1">
            <a:spLocks noGrp="1"/>
          </p:cNvSpPr>
          <p:nvPr>
            <p:ph type="title" idx="4294967295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CALL THE MEtHOD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5" name="Google Shape;295;p55"/>
          <p:cNvSpPr txBox="1">
            <a:spLocks noGrp="1"/>
          </p:cNvSpPr>
          <p:nvPr>
            <p:ph type="body" idx="4294967295"/>
          </p:nvPr>
        </p:nvSpPr>
        <p:spPr>
          <a:xfrm>
            <a:off x="817800" y="1562350"/>
            <a:ext cx="73650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Student_list_item.xml is the layout that used by adapter to render Recycler View item individually. Open the adapter and add following code inside onBindViewHolder method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holder.view.imageView.loadImage(studenList[position].photoUrl, holder.view.progressBar)</a:t>
            </a:r>
            <a:endParaRPr sz="16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96" name="Google Shape;296;p55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297" name="Google Shape;297;p55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8" name="Google Shape;298;p55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55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00" name="Google Shape;300;p55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301" name="Google Shape;301;p55"/>
          <p:cNvSpPr/>
          <p:nvPr/>
        </p:nvSpPr>
        <p:spPr>
          <a:xfrm>
            <a:off x="5490600" y="3466000"/>
            <a:ext cx="2208300" cy="11670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passed two things: the current student photo url, and its progress bar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6"/>
          <p:cNvSpPr txBox="1">
            <a:spLocks noGrp="1"/>
          </p:cNvSpPr>
          <p:nvPr>
            <p:ph type="body" idx="4294967295"/>
          </p:nvPr>
        </p:nvSpPr>
        <p:spPr>
          <a:xfrm>
            <a:off x="6278175" y="2649600"/>
            <a:ext cx="24501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loads up nicely. However, the progress bar still showing even the images finished load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56"/>
          <p:cNvSpPr txBox="1">
            <a:spLocks noGrp="1"/>
          </p:cNvSpPr>
          <p:nvPr>
            <p:ph type="title" idx="4294967295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RESULT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08" name="Google Shape;308;p56"/>
          <p:cNvGrpSpPr/>
          <p:nvPr/>
        </p:nvGrpSpPr>
        <p:grpSpPr>
          <a:xfrm>
            <a:off x="3407538" y="1083920"/>
            <a:ext cx="1920098" cy="3807024"/>
            <a:chOff x="3407538" y="1083920"/>
            <a:chExt cx="1920098" cy="3807024"/>
          </a:xfrm>
        </p:grpSpPr>
        <p:pic>
          <p:nvPicPr>
            <p:cNvPr id="309" name="Google Shape;309;p56"/>
            <p:cNvPicPr preferRelativeResize="0"/>
            <p:nvPr/>
          </p:nvPicPr>
          <p:blipFill rotWithShape="1">
            <a:blip r:embed="rId3">
              <a:alphaModFix/>
            </a:blip>
            <a:srcRect l="23362" t="5019" r="43305" b="5350"/>
            <a:stretch/>
          </p:blipFill>
          <p:spPr>
            <a:xfrm>
              <a:off x="3742900" y="2157675"/>
              <a:ext cx="1247400" cy="223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56"/>
            <p:cNvSpPr/>
            <p:nvPr/>
          </p:nvSpPr>
          <p:spPr>
            <a:xfrm>
              <a:off x="3407538" y="1083920"/>
              <a:ext cx="1920098" cy="3807024"/>
            </a:xfrm>
            <a:custGeom>
              <a:avLst/>
              <a:gdLst/>
              <a:ahLst/>
              <a:cxnLst/>
              <a:rect l="l" t="t" r="r" b="b"/>
              <a:pathLst>
                <a:path w="43370" h="85981" extrusionOk="0">
                  <a:moveTo>
                    <a:pt x="25827" y="3794"/>
                  </a:moveTo>
                  <a:lnTo>
                    <a:pt x="25827" y="4045"/>
                  </a:lnTo>
                  <a:lnTo>
                    <a:pt x="25845" y="4047"/>
                  </a:lnTo>
                  <a:cubicBezTo>
                    <a:pt x="25856" y="4066"/>
                    <a:pt x="25857" y="4090"/>
                    <a:pt x="25850" y="4111"/>
                  </a:cubicBezTo>
                  <a:lnTo>
                    <a:pt x="17205" y="4129"/>
                  </a:lnTo>
                  <a:lnTo>
                    <a:pt x="17193" y="4382"/>
                  </a:lnTo>
                  <a:lnTo>
                    <a:pt x="17156" y="4111"/>
                  </a:lnTo>
                  <a:cubicBezTo>
                    <a:pt x="17147" y="4092"/>
                    <a:pt x="17148" y="4068"/>
                    <a:pt x="17159" y="4048"/>
                  </a:cubicBezTo>
                  <a:lnTo>
                    <a:pt x="17226" y="4048"/>
                  </a:lnTo>
                  <a:lnTo>
                    <a:pt x="25807" y="4047"/>
                  </a:lnTo>
                  <a:lnTo>
                    <a:pt x="25827" y="3794"/>
                  </a:lnTo>
                  <a:close/>
                  <a:moveTo>
                    <a:pt x="17178" y="3543"/>
                  </a:moveTo>
                  <a:cubicBezTo>
                    <a:pt x="16876" y="3543"/>
                    <a:pt x="16647" y="3775"/>
                    <a:pt x="16647" y="4083"/>
                  </a:cubicBezTo>
                  <a:cubicBezTo>
                    <a:pt x="16647" y="4395"/>
                    <a:pt x="16881" y="4631"/>
                    <a:pt x="17223" y="4631"/>
                  </a:cubicBezTo>
                  <a:lnTo>
                    <a:pt x="17227" y="4631"/>
                  </a:lnTo>
                  <a:lnTo>
                    <a:pt x="25757" y="4630"/>
                  </a:lnTo>
                  <a:cubicBezTo>
                    <a:pt x="25765" y="4631"/>
                    <a:pt x="25805" y="4633"/>
                    <a:pt x="25812" y="4633"/>
                  </a:cubicBezTo>
                  <a:cubicBezTo>
                    <a:pt x="26122" y="4633"/>
                    <a:pt x="26357" y="4397"/>
                    <a:pt x="26357" y="4083"/>
                  </a:cubicBezTo>
                  <a:cubicBezTo>
                    <a:pt x="26357" y="3775"/>
                    <a:pt x="26129" y="3543"/>
                    <a:pt x="25827" y="3543"/>
                  </a:cubicBezTo>
                  <a:lnTo>
                    <a:pt x="17256" y="3549"/>
                  </a:lnTo>
                  <a:cubicBezTo>
                    <a:pt x="17245" y="3547"/>
                    <a:pt x="17187" y="3543"/>
                    <a:pt x="17178" y="3543"/>
                  </a:cubicBezTo>
                  <a:close/>
                  <a:moveTo>
                    <a:pt x="41722" y="7196"/>
                  </a:moveTo>
                  <a:lnTo>
                    <a:pt x="41722" y="78527"/>
                  </a:lnTo>
                  <a:lnTo>
                    <a:pt x="1739" y="78527"/>
                  </a:lnTo>
                  <a:lnTo>
                    <a:pt x="1739" y="7196"/>
                  </a:lnTo>
                  <a:close/>
                  <a:moveTo>
                    <a:pt x="1488" y="6694"/>
                  </a:moveTo>
                  <a:cubicBezTo>
                    <a:pt x="1349" y="6694"/>
                    <a:pt x="1237" y="6806"/>
                    <a:pt x="1237" y="6945"/>
                  </a:cubicBezTo>
                  <a:lnTo>
                    <a:pt x="1237" y="78778"/>
                  </a:lnTo>
                  <a:cubicBezTo>
                    <a:pt x="1237" y="78917"/>
                    <a:pt x="1349" y="79029"/>
                    <a:pt x="1488" y="79029"/>
                  </a:cubicBezTo>
                  <a:lnTo>
                    <a:pt x="41972" y="79029"/>
                  </a:lnTo>
                  <a:cubicBezTo>
                    <a:pt x="42111" y="79029"/>
                    <a:pt x="42223" y="78917"/>
                    <a:pt x="42223" y="78778"/>
                  </a:cubicBezTo>
                  <a:lnTo>
                    <a:pt x="42223" y="6945"/>
                  </a:lnTo>
                  <a:cubicBezTo>
                    <a:pt x="42223" y="6806"/>
                    <a:pt x="42111" y="6694"/>
                    <a:pt x="41972" y="6694"/>
                  </a:cubicBezTo>
                  <a:close/>
                  <a:moveTo>
                    <a:pt x="7894" y="81457"/>
                  </a:moveTo>
                  <a:cubicBezTo>
                    <a:pt x="7754" y="81457"/>
                    <a:pt x="7642" y="81569"/>
                    <a:pt x="7642" y="81708"/>
                  </a:cubicBezTo>
                  <a:lnTo>
                    <a:pt x="7642" y="81926"/>
                  </a:lnTo>
                  <a:cubicBezTo>
                    <a:pt x="7642" y="82065"/>
                    <a:pt x="7754" y="82177"/>
                    <a:pt x="7894" y="82177"/>
                  </a:cubicBezTo>
                  <a:lnTo>
                    <a:pt x="9495" y="82177"/>
                  </a:lnTo>
                  <a:cubicBezTo>
                    <a:pt x="9625" y="82177"/>
                    <a:pt x="9734" y="82077"/>
                    <a:pt x="9744" y="81947"/>
                  </a:cubicBezTo>
                  <a:lnTo>
                    <a:pt x="9764" y="81729"/>
                  </a:lnTo>
                  <a:cubicBezTo>
                    <a:pt x="9776" y="81582"/>
                    <a:pt x="9660" y="81457"/>
                    <a:pt x="9512" y="81457"/>
                  </a:cubicBezTo>
                  <a:close/>
                  <a:moveTo>
                    <a:pt x="22144" y="81995"/>
                  </a:moveTo>
                  <a:lnTo>
                    <a:pt x="22144" y="82911"/>
                  </a:lnTo>
                  <a:lnTo>
                    <a:pt x="21208" y="82911"/>
                  </a:lnTo>
                  <a:lnTo>
                    <a:pt x="21208" y="81995"/>
                  </a:lnTo>
                  <a:close/>
                  <a:moveTo>
                    <a:pt x="33797" y="83129"/>
                  </a:moveTo>
                  <a:cubicBezTo>
                    <a:pt x="33798" y="83130"/>
                    <a:pt x="33798" y="83130"/>
                    <a:pt x="33798" y="83131"/>
                  </a:cubicBezTo>
                  <a:lnTo>
                    <a:pt x="33797" y="83129"/>
                  </a:lnTo>
                  <a:close/>
                  <a:moveTo>
                    <a:pt x="21046" y="81493"/>
                  </a:moveTo>
                  <a:cubicBezTo>
                    <a:pt x="20857" y="81493"/>
                    <a:pt x="20705" y="81646"/>
                    <a:pt x="20706" y="81835"/>
                  </a:cubicBezTo>
                  <a:lnTo>
                    <a:pt x="20706" y="83091"/>
                  </a:lnTo>
                  <a:cubicBezTo>
                    <a:pt x="20706" y="83268"/>
                    <a:pt x="20860" y="83413"/>
                    <a:pt x="21048" y="83413"/>
                  </a:cubicBezTo>
                  <a:lnTo>
                    <a:pt x="22304" y="83413"/>
                  </a:lnTo>
                  <a:lnTo>
                    <a:pt x="22304" y="83415"/>
                  </a:lnTo>
                  <a:cubicBezTo>
                    <a:pt x="22492" y="83415"/>
                    <a:pt x="22645" y="83268"/>
                    <a:pt x="22646" y="83091"/>
                  </a:cubicBezTo>
                  <a:lnTo>
                    <a:pt x="22646" y="81835"/>
                  </a:lnTo>
                  <a:cubicBezTo>
                    <a:pt x="22646" y="81647"/>
                    <a:pt x="22500" y="81493"/>
                    <a:pt x="22322" y="81493"/>
                  </a:cubicBezTo>
                  <a:lnTo>
                    <a:pt x="21048" y="81493"/>
                  </a:lnTo>
                  <a:cubicBezTo>
                    <a:pt x="21047" y="81493"/>
                    <a:pt x="21047" y="81493"/>
                    <a:pt x="21046" y="81493"/>
                  </a:cubicBezTo>
                  <a:close/>
                  <a:moveTo>
                    <a:pt x="33684" y="81407"/>
                  </a:moveTo>
                  <a:cubicBezTo>
                    <a:pt x="33624" y="81407"/>
                    <a:pt x="33563" y="81420"/>
                    <a:pt x="33508" y="81446"/>
                  </a:cubicBezTo>
                  <a:cubicBezTo>
                    <a:pt x="33483" y="81458"/>
                    <a:pt x="33460" y="81476"/>
                    <a:pt x="33441" y="81496"/>
                  </a:cubicBezTo>
                  <a:lnTo>
                    <a:pt x="32861" y="82093"/>
                  </a:lnTo>
                  <a:cubicBezTo>
                    <a:pt x="32755" y="82198"/>
                    <a:pt x="32695" y="82342"/>
                    <a:pt x="32696" y="82490"/>
                  </a:cubicBezTo>
                  <a:cubicBezTo>
                    <a:pt x="32696" y="82668"/>
                    <a:pt x="32777" y="82796"/>
                    <a:pt x="32861" y="82904"/>
                  </a:cubicBezTo>
                  <a:lnTo>
                    <a:pt x="33442" y="83485"/>
                  </a:lnTo>
                  <a:cubicBezTo>
                    <a:pt x="33505" y="83551"/>
                    <a:pt x="33593" y="83587"/>
                    <a:pt x="33683" y="83587"/>
                  </a:cubicBezTo>
                  <a:lnTo>
                    <a:pt x="33683" y="83587"/>
                  </a:lnTo>
                  <a:cubicBezTo>
                    <a:pt x="33987" y="83585"/>
                    <a:pt x="34139" y="83219"/>
                    <a:pt x="33924" y="83004"/>
                  </a:cubicBezTo>
                  <a:lnTo>
                    <a:pt x="33411" y="82490"/>
                  </a:lnTo>
                  <a:lnTo>
                    <a:pt x="33925" y="81975"/>
                  </a:lnTo>
                  <a:cubicBezTo>
                    <a:pt x="34060" y="81842"/>
                    <a:pt x="34060" y="81626"/>
                    <a:pt x="33925" y="81493"/>
                  </a:cubicBezTo>
                  <a:cubicBezTo>
                    <a:pt x="33906" y="81475"/>
                    <a:pt x="33883" y="81458"/>
                    <a:pt x="33859" y="81446"/>
                  </a:cubicBezTo>
                  <a:cubicBezTo>
                    <a:pt x="33804" y="81420"/>
                    <a:pt x="33744" y="81407"/>
                    <a:pt x="33684" y="81407"/>
                  </a:cubicBezTo>
                  <a:close/>
                  <a:moveTo>
                    <a:pt x="33683" y="83587"/>
                  </a:moveTo>
                  <a:cubicBezTo>
                    <a:pt x="33683" y="83587"/>
                    <a:pt x="33683" y="83587"/>
                    <a:pt x="33683" y="83587"/>
                  </a:cubicBezTo>
                  <a:lnTo>
                    <a:pt x="33684" y="83587"/>
                  </a:lnTo>
                  <a:cubicBezTo>
                    <a:pt x="33684" y="83587"/>
                    <a:pt x="33684" y="83587"/>
                    <a:pt x="33683" y="83587"/>
                  </a:cubicBezTo>
                  <a:close/>
                  <a:moveTo>
                    <a:pt x="36715" y="501"/>
                  </a:moveTo>
                  <a:cubicBezTo>
                    <a:pt x="40106" y="501"/>
                    <a:pt x="42867" y="3262"/>
                    <a:pt x="42867" y="6654"/>
                  </a:cubicBezTo>
                  <a:lnTo>
                    <a:pt x="42867" y="79324"/>
                  </a:lnTo>
                  <a:cubicBezTo>
                    <a:pt x="42867" y="82717"/>
                    <a:pt x="40106" y="85476"/>
                    <a:pt x="36715" y="85476"/>
                  </a:cubicBezTo>
                  <a:lnTo>
                    <a:pt x="6656" y="85476"/>
                  </a:lnTo>
                  <a:cubicBezTo>
                    <a:pt x="3262" y="85476"/>
                    <a:pt x="503" y="82717"/>
                    <a:pt x="503" y="79324"/>
                  </a:cubicBezTo>
                  <a:lnTo>
                    <a:pt x="503" y="6654"/>
                  </a:lnTo>
                  <a:cubicBezTo>
                    <a:pt x="503" y="3262"/>
                    <a:pt x="3262" y="501"/>
                    <a:pt x="6656" y="501"/>
                  </a:cubicBezTo>
                  <a:close/>
                  <a:moveTo>
                    <a:pt x="6656" y="0"/>
                  </a:moveTo>
                  <a:cubicBezTo>
                    <a:pt x="2986" y="0"/>
                    <a:pt x="1" y="2985"/>
                    <a:pt x="1" y="6655"/>
                  </a:cubicBezTo>
                  <a:lnTo>
                    <a:pt x="1" y="79324"/>
                  </a:lnTo>
                  <a:cubicBezTo>
                    <a:pt x="1" y="82995"/>
                    <a:pt x="2986" y="85980"/>
                    <a:pt x="6656" y="85980"/>
                  </a:cubicBezTo>
                  <a:lnTo>
                    <a:pt x="36715" y="85980"/>
                  </a:lnTo>
                  <a:cubicBezTo>
                    <a:pt x="40383" y="85980"/>
                    <a:pt x="43370" y="82993"/>
                    <a:pt x="43370" y="79324"/>
                  </a:cubicBezTo>
                  <a:lnTo>
                    <a:pt x="43370" y="6655"/>
                  </a:lnTo>
                  <a:cubicBezTo>
                    <a:pt x="43370" y="2985"/>
                    <a:pt x="40384" y="0"/>
                    <a:pt x="36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56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12" name="Google Shape;312;p56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3" name="Google Shape;313;p56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4" name="Google Shape;31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050" y="1443775"/>
            <a:ext cx="1739000" cy="310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7"/>
          <p:cNvSpPr txBox="1">
            <a:spLocks noGrp="1"/>
          </p:cNvSpPr>
          <p:nvPr>
            <p:ph type="title" idx="4294967295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HANDLE PROGRESS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0" name="Google Shape;320;p57"/>
          <p:cNvSpPr txBox="1">
            <a:spLocks noGrp="1"/>
          </p:cNvSpPr>
          <p:nvPr>
            <p:ph type="body" idx="4294967295"/>
          </p:nvPr>
        </p:nvSpPr>
        <p:spPr>
          <a:xfrm>
            <a:off x="817800" y="1257550"/>
            <a:ext cx="73650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logic is to hide the progress bar when image finished load. In order to do that, we can use Picasso callback function: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Picasso.get()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.load(url).resize(400, 400).centerCrop()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.error(R.drawable.ic_baseline_error_24)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.into(this, object:Callback {</a:t>
            </a:r>
            <a:endParaRPr sz="16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   override fun onSuccess() {</a:t>
            </a:r>
            <a:endParaRPr sz="16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      progressBar.visibility = View.GONE</a:t>
            </a:r>
            <a:endParaRPr sz="16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16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   override fun onError(e: Exception?) {</a:t>
            </a:r>
            <a:endParaRPr sz="16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16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})</a:t>
            </a:r>
            <a:endParaRPr sz="16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21" name="Google Shape;321;p57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22" name="Google Shape;322;p57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3" name="Google Shape;323;p57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57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5" name="Google Shape;325;p57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326" name="Google Shape;326;p57"/>
          <p:cNvSpPr/>
          <p:nvPr/>
        </p:nvSpPr>
        <p:spPr>
          <a:xfrm>
            <a:off x="6700825" y="2783275"/>
            <a:ext cx="2208300" cy="13266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onSuccess is triggered if the image load successfully. When it does, we simply hide the progress bar.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8"/>
          <p:cNvSpPr txBox="1">
            <a:spLocks noGrp="1"/>
          </p:cNvSpPr>
          <p:nvPr>
            <p:ph type="title"/>
          </p:nvPr>
        </p:nvSpPr>
        <p:spPr>
          <a:xfrm>
            <a:off x="4507525" y="1913225"/>
            <a:ext cx="364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332" name="Google Shape;332;p58"/>
          <p:cNvSpPr txBox="1">
            <a:spLocks noGrp="1"/>
          </p:cNvSpPr>
          <p:nvPr>
            <p:ph type="subTitle" idx="1"/>
          </p:nvPr>
        </p:nvSpPr>
        <p:spPr>
          <a:xfrm>
            <a:off x="5152530" y="2755028"/>
            <a:ext cx="2996100" cy="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Make student detail works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58">
            <a:hlinkClick r:id="rId3" action="ppaction://hlinksldjump"/>
          </p:cNvPr>
          <p:cNvSpPr/>
          <p:nvPr/>
        </p:nvSpPr>
        <p:spPr>
          <a:xfrm>
            <a:off x="7003200" y="3679625"/>
            <a:ext cx="10776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4" name="Google Shape;334;p58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7137000" y="3742775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35" name="Google Shape;335;p58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36" name="Google Shape;336;p58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7" name="Google Shape;337;p58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KTX</a:t>
            </a:r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Android KTX is a set of Kotlin extensions that are included with Android Jetpack and other Android libraries.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Android KTX is an effort by the Google Android team to make the Android APIs more pleasant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Core KTX: for use with framework APIs such as Toasts, Spans, and Menus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Fragment KTX: simplifies Fragment transactions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Palette KTX: for working with color palette APIs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SQLite KTX: simplifies SQLite database transactions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Collections KTX: for use with collection APIs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Navigation KTX: for use with Jetpack Navigation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9"/>
          <p:cNvSpPr txBox="1">
            <a:spLocks noGrp="1"/>
          </p:cNvSpPr>
          <p:nvPr>
            <p:ph type="body" idx="4294967295"/>
          </p:nvPr>
        </p:nvSpPr>
        <p:spPr>
          <a:xfrm>
            <a:off x="6278175" y="2649600"/>
            <a:ext cx="24501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When detail button is clicked, navigate to student detail and load up selected student data from server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59"/>
          <p:cNvSpPr txBox="1">
            <a:spLocks noGrp="1"/>
          </p:cNvSpPr>
          <p:nvPr>
            <p:ph type="title" idx="4294967295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REQUIREMENTS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44" name="Google Shape;344;p59"/>
          <p:cNvGrpSpPr/>
          <p:nvPr/>
        </p:nvGrpSpPr>
        <p:grpSpPr>
          <a:xfrm>
            <a:off x="880338" y="1161845"/>
            <a:ext cx="1920098" cy="3807024"/>
            <a:chOff x="3407538" y="1083920"/>
            <a:chExt cx="1920098" cy="3807024"/>
          </a:xfrm>
        </p:grpSpPr>
        <p:pic>
          <p:nvPicPr>
            <p:cNvPr id="345" name="Google Shape;345;p59"/>
            <p:cNvPicPr preferRelativeResize="0"/>
            <p:nvPr/>
          </p:nvPicPr>
          <p:blipFill rotWithShape="1">
            <a:blip r:embed="rId3">
              <a:alphaModFix/>
            </a:blip>
            <a:srcRect l="23362" t="5019" r="43305" b="5350"/>
            <a:stretch/>
          </p:blipFill>
          <p:spPr>
            <a:xfrm>
              <a:off x="3742900" y="2157675"/>
              <a:ext cx="1247400" cy="223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59"/>
            <p:cNvSpPr/>
            <p:nvPr/>
          </p:nvSpPr>
          <p:spPr>
            <a:xfrm>
              <a:off x="3407538" y="1083920"/>
              <a:ext cx="1920098" cy="3807024"/>
            </a:xfrm>
            <a:custGeom>
              <a:avLst/>
              <a:gdLst/>
              <a:ahLst/>
              <a:cxnLst/>
              <a:rect l="l" t="t" r="r" b="b"/>
              <a:pathLst>
                <a:path w="43370" h="85981" extrusionOk="0">
                  <a:moveTo>
                    <a:pt x="25827" y="3794"/>
                  </a:moveTo>
                  <a:lnTo>
                    <a:pt x="25827" y="4045"/>
                  </a:lnTo>
                  <a:lnTo>
                    <a:pt x="25845" y="4047"/>
                  </a:lnTo>
                  <a:cubicBezTo>
                    <a:pt x="25856" y="4066"/>
                    <a:pt x="25857" y="4090"/>
                    <a:pt x="25850" y="4111"/>
                  </a:cubicBezTo>
                  <a:lnTo>
                    <a:pt x="17205" y="4129"/>
                  </a:lnTo>
                  <a:lnTo>
                    <a:pt x="17193" y="4382"/>
                  </a:lnTo>
                  <a:lnTo>
                    <a:pt x="17156" y="4111"/>
                  </a:lnTo>
                  <a:cubicBezTo>
                    <a:pt x="17147" y="4092"/>
                    <a:pt x="17148" y="4068"/>
                    <a:pt x="17159" y="4048"/>
                  </a:cubicBezTo>
                  <a:lnTo>
                    <a:pt x="17226" y="4048"/>
                  </a:lnTo>
                  <a:lnTo>
                    <a:pt x="25807" y="4047"/>
                  </a:lnTo>
                  <a:lnTo>
                    <a:pt x="25827" y="3794"/>
                  </a:lnTo>
                  <a:close/>
                  <a:moveTo>
                    <a:pt x="17178" y="3543"/>
                  </a:moveTo>
                  <a:cubicBezTo>
                    <a:pt x="16876" y="3543"/>
                    <a:pt x="16647" y="3775"/>
                    <a:pt x="16647" y="4083"/>
                  </a:cubicBezTo>
                  <a:cubicBezTo>
                    <a:pt x="16647" y="4395"/>
                    <a:pt x="16881" y="4631"/>
                    <a:pt x="17223" y="4631"/>
                  </a:cubicBezTo>
                  <a:lnTo>
                    <a:pt x="17227" y="4631"/>
                  </a:lnTo>
                  <a:lnTo>
                    <a:pt x="25757" y="4630"/>
                  </a:lnTo>
                  <a:cubicBezTo>
                    <a:pt x="25765" y="4631"/>
                    <a:pt x="25805" y="4633"/>
                    <a:pt x="25812" y="4633"/>
                  </a:cubicBezTo>
                  <a:cubicBezTo>
                    <a:pt x="26122" y="4633"/>
                    <a:pt x="26357" y="4397"/>
                    <a:pt x="26357" y="4083"/>
                  </a:cubicBezTo>
                  <a:cubicBezTo>
                    <a:pt x="26357" y="3775"/>
                    <a:pt x="26129" y="3543"/>
                    <a:pt x="25827" y="3543"/>
                  </a:cubicBezTo>
                  <a:lnTo>
                    <a:pt x="17256" y="3549"/>
                  </a:lnTo>
                  <a:cubicBezTo>
                    <a:pt x="17245" y="3547"/>
                    <a:pt x="17187" y="3543"/>
                    <a:pt x="17178" y="3543"/>
                  </a:cubicBezTo>
                  <a:close/>
                  <a:moveTo>
                    <a:pt x="41722" y="7196"/>
                  </a:moveTo>
                  <a:lnTo>
                    <a:pt x="41722" y="78527"/>
                  </a:lnTo>
                  <a:lnTo>
                    <a:pt x="1739" y="78527"/>
                  </a:lnTo>
                  <a:lnTo>
                    <a:pt x="1739" y="7196"/>
                  </a:lnTo>
                  <a:close/>
                  <a:moveTo>
                    <a:pt x="1488" y="6694"/>
                  </a:moveTo>
                  <a:cubicBezTo>
                    <a:pt x="1349" y="6694"/>
                    <a:pt x="1237" y="6806"/>
                    <a:pt x="1237" y="6945"/>
                  </a:cubicBezTo>
                  <a:lnTo>
                    <a:pt x="1237" y="78778"/>
                  </a:lnTo>
                  <a:cubicBezTo>
                    <a:pt x="1237" y="78917"/>
                    <a:pt x="1349" y="79029"/>
                    <a:pt x="1488" y="79029"/>
                  </a:cubicBezTo>
                  <a:lnTo>
                    <a:pt x="41972" y="79029"/>
                  </a:lnTo>
                  <a:cubicBezTo>
                    <a:pt x="42111" y="79029"/>
                    <a:pt x="42223" y="78917"/>
                    <a:pt x="42223" y="78778"/>
                  </a:cubicBezTo>
                  <a:lnTo>
                    <a:pt x="42223" y="6945"/>
                  </a:lnTo>
                  <a:cubicBezTo>
                    <a:pt x="42223" y="6806"/>
                    <a:pt x="42111" y="6694"/>
                    <a:pt x="41972" y="6694"/>
                  </a:cubicBezTo>
                  <a:close/>
                  <a:moveTo>
                    <a:pt x="7894" y="81457"/>
                  </a:moveTo>
                  <a:cubicBezTo>
                    <a:pt x="7754" y="81457"/>
                    <a:pt x="7642" y="81569"/>
                    <a:pt x="7642" y="81708"/>
                  </a:cubicBezTo>
                  <a:lnTo>
                    <a:pt x="7642" y="81926"/>
                  </a:lnTo>
                  <a:cubicBezTo>
                    <a:pt x="7642" y="82065"/>
                    <a:pt x="7754" y="82177"/>
                    <a:pt x="7894" y="82177"/>
                  </a:cubicBezTo>
                  <a:lnTo>
                    <a:pt x="9495" y="82177"/>
                  </a:lnTo>
                  <a:cubicBezTo>
                    <a:pt x="9625" y="82177"/>
                    <a:pt x="9734" y="82077"/>
                    <a:pt x="9744" y="81947"/>
                  </a:cubicBezTo>
                  <a:lnTo>
                    <a:pt x="9764" y="81729"/>
                  </a:lnTo>
                  <a:cubicBezTo>
                    <a:pt x="9776" y="81582"/>
                    <a:pt x="9660" y="81457"/>
                    <a:pt x="9512" y="81457"/>
                  </a:cubicBezTo>
                  <a:close/>
                  <a:moveTo>
                    <a:pt x="22144" y="81995"/>
                  </a:moveTo>
                  <a:lnTo>
                    <a:pt x="22144" y="82911"/>
                  </a:lnTo>
                  <a:lnTo>
                    <a:pt x="21208" y="82911"/>
                  </a:lnTo>
                  <a:lnTo>
                    <a:pt x="21208" y="81995"/>
                  </a:lnTo>
                  <a:close/>
                  <a:moveTo>
                    <a:pt x="33797" y="83129"/>
                  </a:moveTo>
                  <a:cubicBezTo>
                    <a:pt x="33798" y="83130"/>
                    <a:pt x="33798" y="83130"/>
                    <a:pt x="33798" y="83131"/>
                  </a:cubicBezTo>
                  <a:lnTo>
                    <a:pt x="33797" y="83129"/>
                  </a:lnTo>
                  <a:close/>
                  <a:moveTo>
                    <a:pt x="21046" y="81493"/>
                  </a:moveTo>
                  <a:cubicBezTo>
                    <a:pt x="20857" y="81493"/>
                    <a:pt x="20705" y="81646"/>
                    <a:pt x="20706" y="81835"/>
                  </a:cubicBezTo>
                  <a:lnTo>
                    <a:pt x="20706" y="83091"/>
                  </a:lnTo>
                  <a:cubicBezTo>
                    <a:pt x="20706" y="83268"/>
                    <a:pt x="20860" y="83413"/>
                    <a:pt x="21048" y="83413"/>
                  </a:cubicBezTo>
                  <a:lnTo>
                    <a:pt x="22304" y="83413"/>
                  </a:lnTo>
                  <a:lnTo>
                    <a:pt x="22304" y="83415"/>
                  </a:lnTo>
                  <a:cubicBezTo>
                    <a:pt x="22492" y="83415"/>
                    <a:pt x="22645" y="83268"/>
                    <a:pt x="22646" y="83091"/>
                  </a:cubicBezTo>
                  <a:lnTo>
                    <a:pt x="22646" y="81835"/>
                  </a:lnTo>
                  <a:cubicBezTo>
                    <a:pt x="22646" y="81647"/>
                    <a:pt x="22500" y="81493"/>
                    <a:pt x="22322" y="81493"/>
                  </a:cubicBezTo>
                  <a:lnTo>
                    <a:pt x="21048" y="81493"/>
                  </a:lnTo>
                  <a:cubicBezTo>
                    <a:pt x="21047" y="81493"/>
                    <a:pt x="21047" y="81493"/>
                    <a:pt x="21046" y="81493"/>
                  </a:cubicBezTo>
                  <a:close/>
                  <a:moveTo>
                    <a:pt x="33684" y="81407"/>
                  </a:moveTo>
                  <a:cubicBezTo>
                    <a:pt x="33624" y="81407"/>
                    <a:pt x="33563" y="81420"/>
                    <a:pt x="33508" y="81446"/>
                  </a:cubicBezTo>
                  <a:cubicBezTo>
                    <a:pt x="33483" y="81458"/>
                    <a:pt x="33460" y="81476"/>
                    <a:pt x="33441" y="81496"/>
                  </a:cubicBezTo>
                  <a:lnTo>
                    <a:pt x="32861" y="82093"/>
                  </a:lnTo>
                  <a:cubicBezTo>
                    <a:pt x="32755" y="82198"/>
                    <a:pt x="32695" y="82342"/>
                    <a:pt x="32696" y="82490"/>
                  </a:cubicBezTo>
                  <a:cubicBezTo>
                    <a:pt x="32696" y="82668"/>
                    <a:pt x="32777" y="82796"/>
                    <a:pt x="32861" y="82904"/>
                  </a:cubicBezTo>
                  <a:lnTo>
                    <a:pt x="33442" y="83485"/>
                  </a:lnTo>
                  <a:cubicBezTo>
                    <a:pt x="33505" y="83551"/>
                    <a:pt x="33593" y="83587"/>
                    <a:pt x="33683" y="83587"/>
                  </a:cubicBezTo>
                  <a:lnTo>
                    <a:pt x="33683" y="83587"/>
                  </a:lnTo>
                  <a:cubicBezTo>
                    <a:pt x="33987" y="83585"/>
                    <a:pt x="34139" y="83219"/>
                    <a:pt x="33924" y="83004"/>
                  </a:cubicBezTo>
                  <a:lnTo>
                    <a:pt x="33411" y="82490"/>
                  </a:lnTo>
                  <a:lnTo>
                    <a:pt x="33925" y="81975"/>
                  </a:lnTo>
                  <a:cubicBezTo>
                    <a:pt x="34060" y="81842"/>
                    <a:pt x="34060" y="81626"/>
                    <a:pt x="33925" y="81493"/>
                  </a:cubicBezTo>
                  <a:cubicBezTo>
                    <a:pt x="33906" y="81475"/>
                    <a:pt x="33883" y="81458"/>
                    <a:pt x="33859" y="81446"/>
                  </a:cubicBezTo>
                  <a:cubicBezTo>
                    <a:pt x="33804" y="81420"/>
                    <a:pt x="33744" y="81407"/>
                    <a:pt x="33684" y="81407"/>
                  </a:cubicBezTo>
                  <a:close/>
                  <a:moveTo>
                    <a:pt x="33683" y="83587"/>
                  </a:moveTo>
                  <a:cubicBezTo>
                    <a:pt x="33683" y="83587"/>
                    <a:pt x="33683" y="83587"/>
                    <a:pt x="33683" y="83587"/>
                  </a:cubicBezTo>
                  <a:lnTo>
                    <a:pt x="33684" y="83587"/>
                  </a:lnTo>
                  <a:cubicBezTo>
                    <a:pt x="33684" y="83587"/>
                    <a:pt x="33684" y="83587"/>
                    <a:pt x="33683" y="83587"/>
                  </a:cubicBezTo>
                  <a:close/>
                  <a:moveTo>
                    <a:pt x="36715" y="501"/>
                  </a:moveTo>
                  <a:cubicBezTo>
                    <a:pt x="40106" y="501"/>
                    <a:pt x="42867" y="3262"/>
                    <a:pt x="42867" y="6654"/>
                  </a:cubicBezTo>
                  <a:lnTo>
                    <a:pt x="42867" y="79324"/>
                  </a:lnTo>
                  <a:cubicBezTo>
                    <a:pt x="42867" y="82717"/>
                    <a:pt x="40106" y="85476"/>
                    <a:pt x="36715" y="85476"/>
                  </a:cubicBezTo>
                  <a:lnTo>
                    <a:pt x="6656" y="85476"/>
                  </a:lnTo>
                  <a:cubicBezTo>
                    <a:pt x="3262" y="85476"/>
                    <a:pt x="503" y="82717"/>
                    <a:pt x="503" y="79324"/>
                  </a:cubicBezTo>
                  <a:lnTo>
                    <a:pt x="503" y="6654"/>
                  </a:lnTo>
                  <a:cubicBezTo>
                    <a:pt x="503" y="3262"/>
                    <a:pt x="3262" y="501"/>
                    <a:pt x="6656" y="501"/>
                  </a:cubicBezTo>
                  <a:close/>
                  <a:moveTo>
                    <a:pt x="6656" y="0"/>
                  </a:moveTo>
                  <a:cubicBezTo>
                    <a:pt x="2986" y="0"/>
                    <a:pt x="1" y="2985"/>
                    <a:pt x="1" y="6655"/>
                  </a:cubicBezTo>
                  <a:lnTo>
                    <a:pt x="1" y="79324"/>
                  </a:lnTo>
                  <a:cubicBezTo>
                    <a:pt x="1" y="82995"/>
                    <a:pt x="2986" y="85980"/>
                    <a:pt x="6656" y="85980"/>
                  </a:cubicBezTo>
                  <a:lnTo>
                    <a:pt x="36715" y="85980"/>
                  </a:lnTo>
                  <a:cubicBezTo>
                    <a:pt x="40383" y="85980"/>
                    <a:pt x="43370" y="82993"/>
                    <a:pt x="43370" y="79324"/>
                  </a:cubicBezTo>
                  <a:lnTo>
                    <a:pt x="43370" y="6655"/>
                  </a:lnTo>
                  <a:cubicBezTo>
                    <a:pt x="43370" y="2985"/>
                    <a:pt x="40384" y="0"/>
                    <a:pt x="36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59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48" name="Google Shape;348;p59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9" name="Google Shape;349;p59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0" name="Google Shape;35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850" y="1521700"/>
            <a:ext cx="1739000" cy="3109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59"/>
          <p:cNvGrpSpPr/>
          <p:nvPr/>
        </p:nvGrpSpPr>
        <p:grpSpPr>
          <a:xfrm>
            <a:off x="3415238" y="1102695"/>
            <a:ext cx="1920098" cy="3807024"/>
            <a:chOff x="3407538" y="1083920"/>
            <a:chExt cx="1920098" cy="3807024"/>
          </a:xfrm>
        </p:grpSpPr>
        <p:pic>
          <p:nvPicPr>
            <p:cNvPr id="352" name="Google Shape;352;p59"/>
            <p:cNvPicPr preferRelativeResize="0"/>
            <p:nvPr/>
          </p:nvPicPr>
          <p:blipFill rotWithShape="1">
            <a:blip r:embed="rId3">
              <a:alphaModFix/>
            </a:blip>
            <a:srcRect l="23362" t="5019" r="43305" b="5350"/>
            <a:stretch/>
          </p:blipFill>
          <p:spPr>
            <a:xfrm>
              <a:off x="3742900" y="2157675"/>
              <a:ext cx="1247400" cy="223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59"/>
            <p:cNvSpPr/>
            <p:nvPr/>
          </p:nvSpPr>
          <p:spPr>
            <a:xfrm>
              <a:off x="3407538" y="1083920"/>
              <a:ext cx="1920098" cy="3807024"/>
            </a:xfrm>
            <a:custGeom>
              <a:avLst/>
              <a:gdLst/>
              <a:ahLst/>
              <a:cxnLst/>
              <a:rect l="l" t="t" r="r" b="b"/>
              <a:pathLst>
                <a:path w="43370" h="85981" extrusionOk="0">
                  <a:moveTo>
                    <a:pt x="25827" y="3794"/>
                  </a:moveTo>
                  <a:lnTo>
                    <a:pt x="25827" y="4045"/>
                  </a:lnTo>
                  <a:lnTo>
                    <a:pt x="25845" y="4047"/>
                  </a:lnTo>
                  <a:cubicBezTo>
                    <a:pt x="25856" y="4066"/>
                    <a:pt x="25857" y="4090"/>
                    <a:pt x="25850" y="4111"/>
                  </a:cubicBezTo>
                  <a:lnTo>
                    <a:pt x="17205" y="4129"/>
                  </a:lnTo>
                  <a:lnTo>
                    <a:pt x="17193" y="4382"/>
                  </a:lnTo>
                  <a:lnTo>
                    <a:pt x="17156" y="4111"/>
                  </a:lnTo>
                  <a:cubicBezTo>
                    <a:pt x="17147" y="4092"/>
                    <a:pt x="17148" y="4068"/>
                    <a:pt x="17159" y="4048"/>
                  </a:cubicBezTo>
                  <a:lnTo>
                    <a:pt x="17226" y="4048"/>
                  </a:lnTo>
                  <a:lnTo>
                    <a:pt x="25807" y="4047"/>
                  </a:lnTo>
                  <a:lnTo>
                    <a:pt x="25827" y="3794"/>
                  </a:lnTo>
                  <a:close/>
                  <a:moveTo>
                    <a:pt x="17178" y="3543"/>
                  </a:moveTo>
                  <a:cubicBezTo>
                    <a:pt x="16876" y="3543"/>
                    <a:pt x="16647" y="3775"/>
                    <a:pt x="16647" y="4083"/>
                  </a:cubicBezTo>
                  <a:cubicBezTo>
                    <a:pt x="16647" y="4395"/>
                    <a:pt x="16881" y="4631"/>
                    <a:pt x="17223" y="4631"/>
                  </a:cubicBezTo>
                  <a:lnTo>
                    <a:pt x="17227" y="4631"/>
                  </a:lnTo>
                  <a:lnTo>
                    <a:pt x="25757" y="4630"/>
                  </a:lnTo>
                  <a:cubicBezTo>
                    <a:pt x="25765" y="4631"/>
                    <a:pt x="25805" y="4633"/>
                    <a:pt x="25812" y="4633"/>
                  </a:cubicBezTo>
                  <a:cubicBezTo>
                    <a:pt x="26122" y="4633"/>
                    <a:pt x="26357" y="4397"/>
                    <a:pt x="26357" y="4083"/>
                  </a:cubicBezTo>
                  <a:cubicBezTo>
                    <a:pt x="26357" y="3775"/>
                    <a:pt x="26129" y="3543"/>
                    <a:pt x="25827" y="3543"/>
                  </a:cubicBezTo>
                  <a:lnTo>
                    <a:pt x="17256" y="3549"/>
                  </a:lnTo>
                  <a:cubicBezTo>
                    <a:pt x="17245" y="3547"/>
                    <a:pt x="17187" y="3543"/>
                    <a:pt x="17178" y="3543"/>
                  </a:cubicBezTo>
                  <a:close/>
                  <a:moveTo>
                    <a:pt x="41722" y="7196"/>
                  </a:moveTo>
                  <a:lnTo>
                    <a:pt x="41722" y="78527"/>
                  </a:lnTo>
                  <a:lnTo>
                    <a:pt x="1739" y="78527"/>
                  </a:lnTo>
                  <a:lnTo>
                    <a:pt x="1739" y="7196"/>
                  </a:lnTo>
                  <a:close/>
                  <a:moveTo>
                    <a:pt x="1488" y="6694"/>
                  </a:moveTo>
                  <a:cubicBezTo>
                    <a:pt x="1349" y="6694"/>
                    <a:pt x="1237" y="6806"/>
                    <a:pt x="1237" y="6945"/>
                  </a:cubicBezTo>
                  <a:lnTo>
                    <a:pt x="1237" y="78778"/>
                  </a:lnTo>
                  <a:cubicBezTo>
                    <a:pt x="1237" y="78917"/>
                    <a:pt x="1349" y="79029"/>
                    <a:pt x="1488" y="79029"/>
                  </a:cubicBezTo>
                  <a:lnTo>
                    <a:pt x="41972" y="79029"/>
                  </a:lnTo>
                  <a:cubicBezTo>
                    <a:pt x="42111" y="79029"/>
                    <a:pt x="42223" y="78917"/>
                    <a:pt x="42223" y="78778"/>
                  </a:cubicBezTo>
                  <a:lnTo>
                    <a:pt x="42223" y="6945"/>
                  </a:lnTo>
                  <a:cubicBezTo>
                    <a:pt x="42223" y="6806"/>
                    <a:pt x="42111" y="6694"/>
                    <a:pt x="41972" y="6694"/>
                  </a:cubicBezTo>
                  <a:close/>
                  <a:moveTo>
                    <a:pt x="7894" y="81457"/>
                  </a:moveTo>
                  <a:cubicBezTo>
                    <a:pt x="7754" y="81457"/>
                    <a:pt x="7642" y="81569"/>
                    <a:pt x="7642" y="81708"/>
                  </a:cubicBezTo>
                  <a:lnTo>
                    <a:pt x="7642" y="81926"/>
                  </a:lnTo>
                  <a:cubicBezTo>
                    <a:pt x="7642" y="82065"/>
                    <a:pt x="7754" y="82177"/>
                    <a:pt x="7894" y="82177"/>
                  </a:cubicBezTo>
                  <a:lnTo>
                    <a:pt x="9495" y="82177"/>
                  </a:lnTo>
                  <a:cubicBezTo>
                    <a:pt x="9625" y="82177"/>
                    <a:pt x="9734" y="82077"/>
                    <a:pt x="9744" y="81947"/>
                  </a:cubicBezTo>
                  <a:lnTo>
                    <a:pt x="9764" y="81729"/>
                  </a:lnTo>
                  <a:cubicBezTo>
                    <a:pt x="9776" y="81582"/>
                    <a:pt x="9660" y="81457"/>
                    <a:pt x="9512" y="81457"/>
                  </a:cubicBezTo>
                  <a:close/>
                  <a:moveTo>
                    <a:pt x="22144" y="81995"/>
                  </a:moveTo>
                  <a:lnTo>
                    <a:pt x="22144" y="82911"/>
                  </a:lnTo>
                  <a:lnTo>
                    <a:pt x="21208" y="82911"/>
                  </a:lnTo>
                  <a:lnTo>
                    <a:pt x="21208" y="81995"/>
                  </a:lnTo>
                  <a:close/>
                  <a:moveTo>
                    <a:pt x="33797" y="83129"/>
                  </a:moveTo>
                  <a:cubicBezTo>
                    <a:pt x="33798" y="83130"/>
                    <a:pt x="33798" y="83130"/>
                    <a:pt x="33798" y="83131"/>
                  </a:cubicBezTo>
                  <a:lnTo>
                    <a:pt x="33797" y="83129"/>
                  </a:lnTo>
                  <a:close/>
                  <a:moveTo>
                    <a:pt x="21046" y="81493"/>
                  </a:moveTo>
                  <a:cubicBezTo>
                    <a:pt x="20857" y="81493"/>
                    <a:pt x="20705" y="81646"/>
                    <a:pt x="20706" y="81835"/>
                  </a:cubicBezTo>
                  <a:lnTo>
                    <a:pt x="20706" y="83091"/>
                  </a:lnTo>
                  <a:cubicBezTo>
                    <a:pt x="20706" y="83268"/>
                    <a:pt x="20860" y="83413"/>
                    <a:pt x="21048" y="83413"/>
                  </a:cubicBezTo>
                  <a:lnTo>
                    <a:pt x="22304" y="83413"/>
                  </a:lnTo>
                  <a:lnTo>
                    <a:pt x="22304" y="83415"/>
                  </a:lnTo>
                  <a:cubicBezTo>
                    <a:pt x="22492" y="83415"/>
                    <a:pt x="22645" y="83268"/>
                    <a:pt x="22646" y="83091"/>
                  </a:cubicBezTo>
                  <a:lnTo>
                    <a:pt x="22646" y="81835"/>
                  </a:lnTo>
                  <a:cubicBezTo>
                    <a:pt x="22646" y="81647"/>
                    <a:pt x="22500" y="81493"/>
                    <a:pt x="22322" y="81493"/>
                  </a:cubicBezTo>
                  <a:lnTo>
                    <a:pt x="21048" y="81493"/>
                  </a:lnTo>
                  <a:cubicBezTo>
                    <a:pt x="21047" y="81493"/>
                    <a:pt x="21047" y="81493"/>
                    <a:pt x="21046" y="81493"/>
                  </a:cubicBezTo>
                  <a:close/>
                  <a:moveTo>
                    <a:pt x="33684" y="81407"/>
                  </a:moveTo>
                  <a:cubicBezTo>
                    <a:pt x="33624" y="81407"/>
                    <a:pt x="33563" y="81420"/>
                    <a:pt x="33508" y="81446"/>
                  </a:cubicBezTo>
                  <a:cubicBezTo>
                    <a:pt x="33483" y="81458"/>
                    <a:pt x="33460" y="81476"/>
                    <a:pt x="33441" y="81496"/>
                  </a:cubicBezTo>
                  <a:lnTo>
                    <a:pt x="32861" y="82093"/>
                  </a:lnTo>
                  <a:cubicBezTo>
                    <a:pt x="32755" y="82198"/>
                    <a:pt x="32695" y="82342"/>
                    <a:pt x="32696" y="82490"/>
                  </a:cubicBezTo>
                  <a:cubicBezTo>
                    <a:pt x="32696" y="82668"/>
                    <a:pt x="32777" y="82796"/>
                    <a:pt x="32861" y="82904"/>
                  </a:cubicBezTo>
                  <a:lnTo>
                    <a:pt x="33442" y="83485"/>
                  </a:lnTo>
                  <a:cubicBezTo>
                    <a:pt x="33505" y="83551"/>
                    <a:pt x="33593" y="83587"/>
                    <a:pt x="33683" y="83587"/>
                  </a:cubicBezTo>
                  <a:lnTo>
                    <a:pt x="33683" y="83587"/>
                  </a:lnTo>
                  <a:cubicBezTo>
                    <a:pt x="33987" y="83585"/>
                    <a:pt x="34139" y="83219"/>
                    <a:pt x="33924" y="83004"/>
                  </a:cubicBezTo>
                  <a:lnTo>
                    <a:pt x="33411" y="82490"/>
                  </a:lnTo>
                  <a:lnTo>
                    <a:pt x="33925" y="81975"/>
                  </a:lnTo>
                  <a:cubicBezTo>
                    <a:pt x="34060" y="81842"/>
                    <a:pt x="34060" y="81626"/>
                    <a:pt x="33925" y="81493"/>
                  </a:cubicBezTo>
                  <a:cubicBezTo>
                    <a:pt x="33906" y="81475"/>
                    <a:pt x="33883" y="81458"/>
                    <a:pt x="33859" y="81446"/>
                  </a:cubicBezTo>
                  <a:cubicBezTo>
                    <a:pt x="33804" y="81420"/>
                    <a:pt x="33744" y="81407"/>
                    <a:pt x="33684" y="81407"/>
                  </a:cubicBezTo>
                  <a:close/>
                  <a:moveTo>
                    <a:pt x="33683" y="83587"/>
                  </a:moveTo>
                  <a:cubicBezTo>
                    <a:pt x="33683" y="83587"/>
                    <a:pt x="33683" y="83587"/>
                    <a:pt x="33683" y="83587"/>
                  </a:cubicBezTo>
                  <a:lnTo>
                    <a:pt x="33684" y="83587"/>
                  </a:lnTo>
                  <a:cubicBezTo>
                    <a:pt x="33684" y="83587"/>
                    <a:pt x="33684" y="83587"/>
                    <a:pt x="33683" y="83587"/>
                  </a:cubicBezTo>
                  <a:close/>
                  <a:moveTo>
                    <a:pt x="36715" y="501"/>
                  </a:moveTo>
                  <a:cubicBezTo>
                    <a:pt x="40106" y="501"/>
                    <a:pt x="42867" y="3262"/>
                    <a:pt x="42867" y="6654"/>
                  </a:cubicBezTo>
                  <a:lnTo>
                    <a:pt x="42867" y="79324"/>
                  </a:lnTo>
                  <a:cubicBezTo>
                    <a:pt x="42867" y="82717"/>
                    <a:pt x="40106" y="85476"/>
                    <a:pt x="36715" y="85476"/>
                  </a:cubicBezTo>
                  <a:lnTo>
                    <a:pt x="6656" y="85476"/>
                  </a:lnTo>
                  <a:cubicBezTo>
                    <a:pt x="3262" y="85476"/>
                    <a:pt x="503" y="82717"/>
                    <a:pt x="503" y="79324"/>
                  </a:cubicBezTo>
                  <a:lnTo>
                    <a:pt x="503" y="6654"/>
                  </a:lnTo>
                  <a:cubicBezTo>
                    <a:pt x="503" y="3262"/>
                    <a:pt x="3262" y="501"/>
                    <a:pt x="6656" y="501"/>
                  </a:cubicBezTo>
                  <a:close/>
                  <a:moveTo>
                    <a:pt x="6656" y="0"/>
                  </a:moveTo>
                  <a:cubicBezTo>
                    <a:pt x="2986" y="0"/>
                    <a:pt x="1" y="2985"/>
                    <a:pt x="1" y="6655"/>
                  </a:cubicBezTo>
                  <a:lnTo>
                    <a:pt x="1" y="79324"/>
                  </a:lnTo>
                  <a:cubicBezTo>
                    <a:pt x="1" y="82995"/>
                    <a:pt x="2986" y="85980"/>
                    <a:pt x="6656" y="85980"/>
                  </a:cubicBezTo>
                  <a:lnTo>
                    <a:pt x="36715" y="85980"/>
                  </a:lnTo>
                  <a:cubicBezTo>
                    <a:pt x="40383" y="85980"/>
                    <a:pt x="43370" y="82993"/>
                    <a:pt x="43370" y="79324"/>
                  </a:cubicBezTo>
                  <a:lnTo>
                    <a:pt x="43370" y="6655"/>
                  </a:lnTo>
                  <a:cubicBezTo>
                    <a:pt x="43370" y="2985"/>
                    <a:pt x="40384" y="0"/>
                    <a:pt x="36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4" name="Google Shape;35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5800" y="1422425"/>
            <a:ext cx="1782425" cy="3223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59"/>
          <p:cNvCxnSpPr/>
          <p:nvPr/>
        </p:nvCxnSpPr>
        <p:spPr>
          <a:xfrm>
            <a:off x="2605150" y="2393625"/>
            <a:ext cx="1258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>
            <a:spLocks noGrp="1"/>
          </p:cNvSpPr>
          <p:nvPr>
            <p:ph type="title" idx="4294967295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ENDPOINT FOR SINGLE STUDENT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1" name="Google Shape;361;p60"/>
          <p:cNvSpPr txBox="1">
            <a:spLocks noGrp="1"/>
          </p:cNvSpPr>
          <p:nvPr>
            <p:ph type="body" idx="4294967295"/>
          </p:nvPr>
        </p:nvSpPr>
        <p:spPr>
          <a:xfrm>
            <a:off x="817800" y="1562350"/>
            <a:ext cx="73650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order to retrieve single student data, you can use following endpoint URL: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http://adv.jitusolution.com/student.php?id=[student id]</a:t>
            </a:r>
            <a:endParaRPr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Where you can replace [student id] with any student id from list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62" name="Google Shape;362;p60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63" name="Google Shape;363;p60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4" name="Google Shape;364;p60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60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6" name="Google Shape;366;p60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1"/>
          <p:cNvSpPr txBox="1">
            <a:spLocks noGrp="1"/>
          </p:cNvSpPr>
          <p:nvPr>
            <p:ph type="title" idx="4294967295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ENDPOINT FOR SINGLE STUDENT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2" name="Google Shape;372;p61"/>
          <p:cNvSpPr txBox="1">
            <a:spLocks noGrp="1"/>
          </p:cNvSpPr>
          <p:nvPr>
            <p:ph type="body" idx="4294967295"/>
          </p:nvPr>
        </p:nvSpPr>
        <p:spPr>
          <a:xfrm>
            <a:off x="817800" y="1540475"/>
            <a:ext cx="73650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Example: 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http://adv.jitusolution.com/student.php?id=16055</a:t>
            </a:r>
            <a:endParaRPr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{ "id": "16055", "student_name":"Nonie", "birth_of_date": "1998/03/28", "phone": "5718444778", "photo_url": "https://randomuser.me/api/portraits/women/50.jpg" }</a:t>
            </a:r>
            <a:endParaRPr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73" name="Google Shape;373;p61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74" name="Google Shape;374;p61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5" name="Google Shape;375;p61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" name="Google Shape;376;p61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77" name="Google Shape;377;p61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2"/>
          <p:cNvSpPr txBox="1">
            <a:spLocks noGrp="1"/>
          </p:cNvSpPr>
          <p:nvPr>
            <p:ph type="title" idx="4294967295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ENDPOINT FOR SINGLE STUDENT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3" name="Google Shape;383;p62"/>
          <p:cNvSpPr txBox="1">
            <a:spLocks noGrp="1"/>
          </p:cNvSpPr>
          <p:nvPr>
            <p:ph type="body" idx="4294967295"/>
          </p:nvPr>
        </p:nvSpPr>
        <p:spPr>
          <a:xfrm>
            <a:off x="817800" y="1562350"/>
            <a:ext cx="73650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Notice that json returned a single object of student. It means you need to tell gson to read only single object.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Hint: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val result = Gson().fromJson&lt;Student&gt;(response,</a:t>
            </a:r>
            <a:endParaRPr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            Student::class.java)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84" name="Google Shape;384;p62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85" name="Google Shape;385;p62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6" name="Google Shape;386;p62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62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88" name="Google Shape;388;p62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389" name="Google Shape;389;p62"/>
          <p:cNvSpPr/>
          <p:nvPr/>
        </p:nvSpPr>
        <p:spPr>
          <a:xfrm>
            <a:off x="2064725" y="4210950"/>
            <a:ext cx="1965600" cy="7143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Type of Student class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0" name="Google Shape;390;p62"/>
          <p:cNvCxnSpPr>
            <a:stCxn id="389" idx="0"/>
          </p:cNvCxnSpPr>
          <p:nvPr/>
        </p:nvCxnSpPr>
        <p:spPr>
          <a:xfrm rot="10800000" flipH="1">
            <a:off x="3047525" y="3551550"/>
            <a:ext cx="1506000" cy="65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3"/>
          <p:cNvSpPr txBox="1">
            <a:spLocks noGrp="1"/>
          </p:cNvSpPr>
          <p:nvPr>
            <p:ph type="title" idx="4294967295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ANOTHER HINT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6" name="Google Shape;396;p63"/>
          <p:cNvSpPr txBox="1">
            <a:spLocks noGrp="1"/>
          </p:cNvSpPr>
          <p:nvPr>
            <p:ph type="body" idx="4294967295"/>
          </p:nvPr>
        </p:nvSpPr>
        <p:spPr>
          <a:xfrm>
            <a:off x="817800" y="1562350"/>
            <a:ext cx="73650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 may create an argument in the studentDetailFragment navigation graph destination. This argument contains the student id.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97" name="Google Shape;397;p63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98" name="Google Shape;398;p63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9" name="Google Shape;399;p63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63">
            <a:hlinkClick r:id="rId3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1" name="Google Shape;401;p63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pic>
        <p:nvPicPr>
          <p:cNvPr id="402" name="Google Shape;40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713" y="2337950"/>
            <a:ext cx="3399176" cy="266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4"/>
          <p:cNvSpPr txBox="1">
            <a:spLocks noGrp="1"/>
          </p:cNvSpPr>
          <p:nvPr>
            <p:ph type="ctrTitle"/>
          </p:nvPr>
        </p:nvSpPr>
        <p:spPr>
          <a:xfrm>
            <a:off x="2527225" y="1712400"/>
            <a:ext cx="41862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 DATE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8" name="Google Shape;408;p64"/>
          <p:cNvSpPr txBox="1">
            <a:spLocks noGrp="1"/>
          </p:cNvSpPr>
          <p:nvPr>
            <p:ph type="subTitle" idx="1"/>
          </p:nvPr>
        </p:nvSpPr>
        <p:spPr>
          <a:xfrm>
            <a:off x="2641350" y="2695513"/>
            <a:ext cx="38613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Homework needs to be submitted next week (week 7)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>
                <a:latin typeface="Lato"/>
                <a:ea typeface="Lato"/>
                <a:cs typeface="Lato"/>
                <a:sym typeface="Lato"/>
              </a:rPr>
              <a:t>“Submitted” means you have to commit and push before the due date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5"/>
          <p:cNvSpPr txBox="1">
            <a:spLocks noGrp="1"/>
          </p:cNvSpPr>
          <p:nvPr>
            <p:ph type="ctrTitle"/>
          </p:nvPr>
        </p:nvSpPr>
        <p:spPr>
          <a:xfrm>
            <a:off x="718200" y="646725"/>
            <a:ext cx="35727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14" name="Google Shape;414;p65"/>
          <p:cNvSpPr txBox="1">
            <a:spLocks noGrp="1"/>
          </p:cNvSpPr>
          <p:nvPr>
            <p:ph type="subTitle" idx="1"/>
          </p:nvPr>
        </p:nvSpPr>
        <p:spPr>
          <a:xfrm>
            <a:off x="718200" y="1340825"/>
            <a:ext cx="32934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 you have any questions?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andre@staff.ubaya.ac.id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65"/>
          <p:cNvSpPr txBox="1"/>
          <p:nvPr/>
        </p:nvSpPr>
        <p:spPr>
          <a:xfrm>
            <a:off x="718200" y="4114950"/>
            <a:ext cx="38538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Please keep this slide for attribution.</a:t>
            </a:r>
            <a:endParaRPr sz="1000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16" name="Google Shape;416;p65"/>
          <p:cNvSpPr/>
          <p:nvPr/>
        </p:nvSpPr>
        <p:spPr>
          <a:xfrm>
            <a:off x="804377" y="2537925"/>
            <a:ext cx="266070" cy="266337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65"/>
          <p:cNvGrpSpPr/>
          <p:nvPr/>
        </p:nvGrpSpPr>
        <p:grpSpPr>
          <a:xfrm>
            <a:off x="1150359" y="2538025"/>
            <a:ext cx="266359" cy="266065"/>
            <a:chOff x="3303268" y="3817349"/>
            <a:chExt cx="346056" cy="345674"/>
          </a:xfrm>
        </p:grpSpPr>
        <p:sp>
          <p:nvSpPr>
            <p:cNvPr id="418" name="Google Shape;418;p65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65"/>
          <p:cNvGrpSpPr/>
          <p:nvPr/>
        </p:nvGrpSpPr>
        <p:grpSpPr>
          <a:xfrm>
            <a:off x="1496024" y="2538025"/>
            <a:ext cx="266359" cy="266065"/>
            <a:chOff x="3752358" y="3817349"/>
            <a:chExt cx="346056" cy="345674"/>
          </a:xfrm>
        </p:grpSpPr>
        <p:sp>
          <p:nvSpPr>
            <p:cNvPr id="423" name="Google Shape;423;p6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65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428" name="Google Shape;428;p65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9" name="Google Shape;429;p65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2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KTX - EXAMPLE</a:t>
            </a:r>
            <a:endParaRPr/>
          </a:p>
        </p:txBody>
      </p:sp>
      <p:sp>
        <p:nvSpPr>
          <p:cNvPr id="168" name="Google Shape;168;p42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when working with SharedPreferences, you must create an editor before you can make modifications to the preferences data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sharedPreferences</a:t>
            </a:r>
            <a:b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		 .edit()</a:t>
            </a:r>
            <a:b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		 .putBoolean("key", value)</a:t>
            </a:r>
            <a:b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	     .apply() 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3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KTX - EXAMPLE</a:t>
            </a:r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SharedPreferences  with the Android KTX Core functions (use the benefit of lambdas)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sharedPreferences.edit { </a:t>
            </a:r>
            <a:b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		putBoolean("key", value) 		</a:t>
            </a:r>
            <a:b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		putBoolean("key2", value2)</a:t>
            </a:r>
            <a:b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		putBoolean("key3", value3) </a:t>
            </a:r>
            <a:b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4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KTX - EXAMPLE</a:t>
            </a:r>
            <a:endParaRPr/>
          </a:p>
        </p:txBody>
      </p:sp>
      <p:sp>
        <p:nvSpPr>
          <p:cNvPr id="180" name="Google Shape;180;p44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In this code we extend simple “Int” class with toNisbi() function that return the alphabetic value based on int value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fun Int.toNisbi(): String {</a:t>
            </a:r>
            <a:b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return when {</a:t>
            </a:r>
            <a:b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this &gt;= 81 -&gt; "A"</a:t>
            </a:r>
            <a:b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this &gt;= 73 -&gt; "AB"</a:t>
            </a:r>
            <a:b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this &gt;= 66 -&gt; "B"</a:t>
            </a:r>
            <a:b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this &gt;= 60 -&gt; "BC"</a:t>
            </a:r>
            <a:b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this &gt;= 55 -&gt; "C"</a:t>
            </a:r>
            <a:b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this &gt;= 40 -&gt; "D"</a:t>
            </a:r>
            <a:b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    else -&gt; "E"</a:t>
            </a:r>
            <a:b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5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KTX - EXAMPLE</a:t>
            </a:r>
            <a:endParaRPr/>
          </a:p>
        </p:txBody>
      </p:sp>
      <p:sp>
        <p:nvSpPr>
          <p:cNvPr id="186" name="Google Shape;186;p45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Notice that KTX extension offers more flexibility compared to traditional class inheritance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var nilai:Int = 83</a:t>
            </a:r>
            <a:br>
              <a:rPr lang="en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println(nilai.toNisbi())</a:t>
            </a:r>
            <a:endParaRPr sz="16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6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KTX - EXAMPLE</a:t>
            </a:r>
            <a:endParaRPr/>
          </a:p>
        </p:txBody>
      </p:sp>
      <p:sp>
        <p:nvSpPr>
          <p:cNvPr id="192" name="Google Shape;192;p46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Android KTX can also extend the View object. For instance, here is the KTX code to extend all TextView with the “Rp” currency prefix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fun TextView.setText(content:String) {</a:t>
            </a:r>
            <a:b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	this.text = "Rp. $content”</a:t>
            </a:r>
            <a:b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7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ANDROID KTX</a:t>
            </a:r>
            <a:endParaRPr/>
          </a:p>
        </p:txBody>
      </p:sp>
      <p:sp>
        <p:nvSpPr>
          <p:cNvPr id="198" name="Google Shape;198;p47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On the latest Android Studio, every projects already has dependencies configuration to use Android KTX</a:t>
            </a:r>
            <a:r>
              <a:rPr lang="id-ID" sz="18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(the version number may differ)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implementation 'androidx.core:core-ktx:1.</a:t>
            </a:r>
            <a:r>
              <a:rPr lang="id-ID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id-ID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 	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8"/>
          <p:cNvSpPr txBox="1">
            <a:spLocks noGrp="1"/>
          </p:cNvSpPr>
          <p:nvPr>
            <p:ph type="title"/>
          </p:nvPr>
        </p:nvSpPr>
        <p:spPr>
          <a:xfrm>
            <a:off x="4507525" y="1913225"/>
            <a:ext cx="364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</a:t>
            </a:r>
            <a:endParaRPr/>
          </a:p>
        </p:txBody>
      </p:sp>
      <p:sp>
        <p:nvSpPr>
          <p:cNvPr id="204" name="Google Shape;204;p48"/>
          <p:cNvSpPr txBox="1">
            <a:spLocks noGrp="1"/>
          </p:cNvSpPr>
          <p:nvPr>
            <p:ph type="subTitle" idx="1"/>
          </p:nvPr>
        </p:nvSpPr>
        <p:spPr>
          <a:xfrm>
            <a:off x="5152530" y="2755028"/>
            <a:ext cx="2996100" cy="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Using Android KTX and Picasso to handle Student Photo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48">
            <a:hlinkClick r:id="rId3" action="ppaction://hlinksldjump"/>
          </p:cNvPr>
          <p:cNvSpPr/>
          <p:nvPr/>
        </p:nvSpPr>
        <p:spPr>
          <a:xfrm>
            <a:off x="7003200" y="3679625"/>
            <a:ext cx="10776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6" name="Google Shape;206;p48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7137000" y="3742775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07" name="Google Shape;207;p48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208" name="Google Shape;208;p48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9" name="Google Shape;209;p48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nteractive Tech by Slidesgo">
  <a:themeElements>
    <a:clrScheme name="Simple Light">
      <a:dk1>
        <a:srgbClr val="5B0F00"/>
      </a:dk1>
      <a:lt1>
        <a:srgbClr val="FFFFFF"/>
      </a:lt1>
      <a:dk2>
        <a:srgbClr val="EA9999"/>
      </a:dk2>
      <a:lt2>
        <a:srgbClr val="E06666"/>
      </a:lt2>
      <a:accent1>
        <a:srgbClr val="EA9999"/>
      </a:accent1>
      <a:accent2>
        <a:srgbClr val="5B0F00"/>
      </a:accent2>
      <a:accent3>
        <a:srgbClr val="CC0000"/>
      </a:accent3>
      <a:accent4>
        <a:srgbClr val="F4CCCC"/>
      </a:accent4>
      <a:accent5>
        <a:srgbClr val="CC4125"/>
      </a:accent5>
      <a:accent6>
        <a:srgbClr val="A61C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1317</Words>
  <Application>Microsoft Office PowerPoint</Application>
  <PresentationFormat>Peragaan Layar (16:9)</PresentationFormat>
  <Paragraphs>136</Paragraphs>
  <Slides>27</Slides>
  <Notes>27</Notes>
  <HiddenSlides>0</HiddenSlides>
  <MMClips>0</MMClips>
  <ScaleCrop>false</ScaleCrop>
  <HeadingPairs>
    <vt:vector size="6" baseType="variant">
      <vt:variant>
        <vt:lpstr>Font Dipakai</vt:lpstr>
      </vt:variant>
      <vt:variant>
        <vt:i4>9</vt:i4>
      </vt:variant>
      <vt:variant>
        <vt:lpstr>Tema</vt:lpstr>
      </vt:variant>
      <vt:variant>
        <vt:i4>2</vt:i4>
      </vt:variant>
      <vt:variant>
        <vt:lpstr>Judul Slide</vt:lpstr>
      </vt:variant>
      <vt:variant>
        <vt:i4>27</vt:i4>
      </vt:variant>
    </vt:vector>
  </HeadingPairs>
  <TitlesOfParts>
    <vt:vector size="38" baseType="lpstr">
      <vt:lpstr>Advent Pro</vt:lpstr>
      <vt:lpstr>Bungee</vt:lpstr>
      <vt:lpstr>Proxima Nova</vt:lpstr>
      <vt:lpstr>Proxima Nova Semibold</vt:lpstr>
      <vt:lpstr>Consolas</vt:lpstr>
      <vt:lpstr>Advent Pro Medium</vt:lpstr>
      <vt:lpstr>Rajdhani Medium</vt:lpstr>
      <vt:lpstr>Lato</vt:lpstr>
      <vt:lpstr>Arial</vt:lpstr>
      <vt:lpstr>Interactive Tech by Slidesgo</vt:lpstr>
      <vt:lpstr>Slidesgo Final Pages</vt:lpstr>
      <vt:lpstr>Android KTX &amp; PIcasso</vt:lpstr>
      <vt:lpstr>ANDROID KTX</vt:lpstr>
      <vt:lpstr>ANDROID KTX - EXAMPLE</vt:lpstr>
      <vt:lpstr>ANDROID KTX - EXAMPLE</vt:lpstr>
      <vt:lpstr>ANDROID KTX - EXAMPLE</vt:lpstr>
      <vt:lpstr>ANDROID KTX - EXAMPLE</vt:lpstr>
      <vt:lpstr>ANDROID KTX - EXAMPLE</vt:lpstr>
      <vt:lpstr>HOW TO USE ANDROID KTX</vt:lpstr>
      <vt:lpstr>TUTORIAL</vt:lpstr>
      <vt:lpstr>TUTORIAL</vt:lpstr>
      <vt:lpstr>PREPARE THE IMAGEVIEW</vt:lpstr>
      <vt:lpstr>EXTEND THE IMAGEVIEW</vt:lpstr>
      <vt:lpstr>UTIL FILE</vt:lpstr>
      <vt:lpstr>PICASSO LIBRARY</vt:lpstr>
      <vt:lpstr>USE PICASSO</vt:lpstr>
      <vt:lpstr>CALL THE MEtHOD</vt:lpstr>
      <vt:lpstr>RESULT</vt:lpstr>
      <vt:lpstr>HANDLE PROGRESS</vt:lpstr>
      <vt:lpstr>HOMEWORK</vt:lpstr>
      <vt:lpstr>REQUIREMENTS</vt:lpstr>
      <vt:lpstr>ENDPOINT FOR SINGLE STUDENT</vt:lpstr>
      <vt:lpstr>ENDPOINT FOR SINGLE STUDENT</vt:lpstr>
      <vt:lpstr>ENDPOINT FOR SINGLE STUDENT</vt:lpstr>
      <vt:lpstr>ANOTHER HINT</vt:lpstr>
      <vt:lpstr>DUE DATE</vt:lpstr>
      <vt:lpstr>THANKS!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KTX &amp; PIcasso</dc:title>
  <cp:lastModifiedBy>Ferdinand</cp:lastModifiedBy>
  <cp:revision>2</cp:revision>
  <dcterms:modified xsi:type="dcterms:W3CDTF">2022-03-12T05:05:15Z</dcterms:modified>
</cp:coreProperties>
</file>